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256" r:id="rId5"/>
    <p:sldId id="257" r:id="rId6"/>
    <p:sldId id="258" r:id="rId7"/>
    <p:sldId id="259" r:id="rId8"/>
    <p:sldId id="279" r:id="rId9"/>
    <p:sldId id="260" r:id="rId10"/>
    <p:sldId id="288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0" r:id="rId20"/>
    <p:sldId id="271" r:id="rId21"/>
    <p:sldId id="272" r:id="rId22"/>
    <p:sldId id="273" r:id="rId23"/>
    <p:sldId id="275" r:id="rId24"/>
    <p:sldId id="276" r:id="rId25"/>
    <p:sldId id="280" r:id="rId26"/>
    <p:sldId id="286" r:id="rId27"/>
    <p:sldId id="281" r:id="rId28"/>
    <p:sldId id="282" r:id="rId29"/>
    <p:sldId id="283" r:id="rId30"/>
    <p:sldId id="287" r:id="rId31"/>
    <p:sldId id="289" r:id="rId32"/>
    <p:sldId id="28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FF"/>
    <a:srgbClr val="00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FE4AAA-C258-7411-C29D-C3B14396B35C}" v="385" dt="2022-07-06T11:45:33.041"/>
    <p1510:client id="{BDC69A38-6068-7096-3782-4A889D1BE1EA}" v="259" dt="2022-07-06T10:00:32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70"/>
  </p:normalViewPr>
  <p:slideViewPr>
    <p:cSldViewPr snapToGrid="0" snapToObjects="1">
      <p:cViewPr>
        <p:scale>
          <a:sx n="94" d="100"/>
          <a:sy n="94" d="100"/>
        </p:scale>
        <p:origin x="73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 Nguyen" userId="S::my@cashflowpositif.fr::a8b7d9b2-b5f8-4865-8697-066e1d06cfe8" providerId="AD" clId="Web-{BDC69A38-6068-7096-3782-4A889D1BE1EA}"/>
    <pc:docChg chg="modSld">
      <pc:chgData name="My Nguyen" userId="S::my@cashflowpositif.fr::a8b7d9b2-b5f8-4865-8697-066e1d06cfe8" providerId="AD" clId="Web-{BDC69A38-6068-7096-3782-4A889D1BE1EA}" dt="2022-07-06T10:00:32.596" v="184" actId="20577"/>
      <pc:docMkLst>
        <pc:docMk/>
      </pc:docMkLst>
      <pc:sldChg chg="modSp">
        <pc:chgData name="My Nguyen" userId="S::my@cashflowpositif.fr::a8b7d9b2-b5f8-4865-8697-066e1d06cfe8" providerId="AD" clId="Web-{BDC69A38-6068-7096-3782-4A889D1BE1EA}" dt="2022-07-06T09:34:03.529" v="17" actId="20577"/>
        <pc:sldMkLst>
          <pc:docMk/>
          <pc:sldMk cId="1765687592" sldId="257"/>
        </pc:sldMkLst>
        <pc:spChg chg="mod">
          <ac:chgData name="My Nguyen" userId="S::my@cashflowpositif.fr::a8b7d9b2-b5f8-4865-8697-066e1d06cfe8" providerId="AD" clId="Web-{BDC69A38-6068-7096-3782-4A889D1BE1EA}" dt="2022-07-06T09:34:03.529" v="17" actId="20577"/>
          <ac:spMkLst>
            <pc:docMk/>
            <pc:sldMk cId="1765687592" sldId="257"/>
            <ac:spMk id="2" creationId="{00000000-0000-0000-0000-000000000000}"/>
          </ac:spMkLst>
        </pc:spChg>
      </pc:sldChg>
      <pc:sldChg chg="modSp">
        <pc:chgData name="My Nguyen" userId="S::my@cashflowpositif.fr::a8b7d9b2-b5f8-4865-8697-066e1d06cfe8" providerId="AD" clId="Web-{BDC69A38-6068-7096-3782-4A889D1BE1EA}" dt="2022-07-06T09:42:53.421" v="95" actId="1076"/>
        <pc:sldMkLst>
          <pc:docMk/>
          <pc:sldMk cId="276042123" sldId="258"/>
        </pc:sldMkLst>
        <pc:spChg chg="mod">
          <ac:chgData name="My Nguyen" userId="S::my@cashflowpositif.fr::a8b7d9b2-b5f8-4865-8697-066e1d06cfe8" providerId="AD" clId="Web-{BDC69A38-6068-7096-3782-4A889D1BE1EA}" dt="2022-07-06T09:42:53.421" v="95" actId="1076"/>
          <ac:spMkLst>
            <pc:docMk/>
            <pc:sldMk cId="276042123" sldId="258"/>
            <ac:spMk id="6" creationId="{00000000-0000-0000-0000-000000000000}"/>
          </ac:spMkLst>
        </pc:spChg>
      </pc:sldChg>
      <pc:sldChg chg="modSp">
        <pc:chgData name="My Nguyen" userId="S::my@cashflowpositif.fr::a8b7d9b2-b5f8-4865-8697-066e1d06cfe8" providerId="AD" clId="Web-{BDC69A38-6068-7096-3782-4A889D1BE1EA}" dt="2022-07-06T09:34:55.828" v="23" actId="20577"/>
        <pc:sldMkLst>
          <pc:docMk/>
          <pc:sldMk cId="582709340" sldId="259"/>
        </pc:sldMkLst>
        <pc:spChg chg="mod">
          <ac:chgData name="My Nguyen" userId="S::my@cashflowpositif.fr::a8b7d9b2-b5f8-4865-8697-066e1d06cfe8" providerId="AD" clId="Web-{BDC69A38-6068-7096-3782-4A889D1BE1EA}" dt="2022-07-06T09:34:55.828" v="23" actId="20577"/>
          <ac:spMkLst>
            <pc:docMk/>
            <pc:sldMk cId="582709340" sldId="259"/>
            <ac:spMk id="7" creationId="{00000000-0000-0000-0000-000000000000}"/>
          </ac:spMkLst>
        </pc:spChg>
      </pc:sldChg>
      <pc:sldChg chg="addSp delSp modSp">
        <pc:chgData name="My Nguyen" userId="S::my@cashflowpositif.fr::a8b7d9b2-b5f8-4865-8697-066e1d06cfe8" providerId="AD" clId="Web-{BDC69A38-6068-7096-3782-4A889D1BE1EA}" dt="2022-07-06T09:42:01.732" v="91" actId="14100"/>
        <pc:sldMkLst>
          <pc:docMk/>
          <pc:sldMk cId="1789291518" sldId="261"/>
        </pc:sldMkLst>
        <pc:spChg chg="add">
          <ac:chgData name="My Nguyen" userId="S::my@cashflowpositif.fr::a8b7d9b2-b5f8-4865-8697-066e1d06cfe8" providerId="AD" clId="Web-{BDC69A38-6068-7096-3782-4A889D1BE1EA}" dt="2022-07-06T09:40:59.027" v="82"/>
          <ac:spMkLst>
            <pc:docMk/>
            <pc:sldMk cId="1789291518" sldId="261"/>
            <ac:spMk id="3" creationId="{068DE7AE-A3F4-45A3-48DF-5F1CE5646B8A}"/>
          </ac:spMkLst>
        </pc:spChg>
        <pc:spChg chg="mod">
          <ac:chgData name="My Nguyen" userId="S::my@cashflowpositif.fr::a8b7d9b2-b5f8-4865-8697-066e1d06cfe8" providerId="AD" clId="Web-{BDC69A38-6068-7096-3782-4A889D1BE1EA}" dt="2022-07-06T09:41:50.169" v="89" actId="14100"/>
          <ac:spMkLst>
            <pc:docMk/>
            <pc:sldMk cId="1789291518" sldId="261"/>
            <ac:spMk id="76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1:58.638" v="90" actId="14100"/>
          <ac:spMkLst>
            <pc:docMk/>
            <pc:sldMk cId="1789291518" sldId="261"/>
            <ac:spMk id="77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2:01.732" v="91" actId="14100"/>
          <ac:spMkLst>
            <pc:docMk/>
            <pc:sldMk cId="1789291518" sldId="261"/>
            <ac:spMk id="78" creationId="{00000000-0000-0000-0000-000000000000}"/>
          </ac:spMkLst>
        </pc:spChg>
        <pc:spChg chg="del">
          <ac:chgData name="My Nguyen" userId="S::my@cashflowpositif.fr::a8b7d9b2-b5f8-4865-8697-066e1d06cfe8" providerId="AD" clId="Web-{BDC69A38-6068-7096-3782-4A889D1BE1EA}" dt="2022-07-06T09:40:57.574" v="81"/>
          <ac:spMkLst>
            <pc:docMk/>
            <pc:sldMk cId="1789291518" sldId="261"/>
            <ac:spMk id="82" creationId="{63677E84-8FDB-0347-B2B2-7563181A0BB5}"/>
          </ac:spMkLst>
        </pc:spChg>
      </pc:sldChg>
      <pc:sldChg chg="addSp delSp modSp">
        <pc:chgData name="My Nguyen" userId="S::my@cashflowpositif.fr::a8b7d9b2-b5f8-4865-8697-066e1d06cfe8" providerId="AD" clId="Web-{BDC69A38-6068-7096-3782-4A889D1BE1EA}" dt="2022-07-06T09:42:46.187" v="94" actId="1076"/>
        <pc:sldMkLst>
          <pc:docMk/>
          <pc:sldMk cId="1995245583" sldId="262"/>
        </pc:sldMkLst>
        <pc:spChg chg="add mod">
          <ac:chgData name="My Nguyen" userId="S::my@cashflowpositif.fr::a8b7d9b2-b5f8-4865-8697-066e1d06cfe8" providerId="AD" clId="Web-{BDC69A38-6068-7096-3782-4A889D1BE1EA}" dt="2022-07-06T09:42:46.187" v="94" actId="1076"/>
          <ac:spMkLst>
            <pc:docMk/>
            <pc:sldMk cId="1995245583" sldId="262"/>
            <ac:spMk id="3" creationId="{1D5C4206-0B7F-EAF9-5F33-CFF79F408B98}"/>
          </ac:spMkLst>
        </pc:spChg>
        <pc:spChg chg="del">
          <ac:chgData name="My Nguyen" userId="S::my@cashflowpositif.fr::a8b7d9b2-b5f8-4865-8697-066e1d06cfe8" providerId="AD" clId="Web-{BDC69A38-6068-7096-3782-4A889D1BE1EA}" dt="2022-07-06T09:42:35.280" v="92"/>
          <ac:spMkLst>
            <pc:docMk/>
            <pc:sldMk cId="1995245583" sldId="262"/>
            <ac:spMk id="6" creationId="{00000000-0000-0000-0000-000000000000}"/>
          </ac:spMkLst>
        </pc:spChg>
      </pc:sldChg>
      <pc:sldChg chg="addSp delSp modSp">
        <pc:chgData name="My Nguyen" userId="S::my@cashflowpositif.fr::a8b7d9b2-b5f8-4865-8697-066e1d06cfe8" providerId="AD" clId="Web-{BDC69A38-6068-7096-3782-4A889D1BE1EA}" dt="2022-07-06T09:43:36.219" v="101" actId="20577"/>
        <pc:sldMkLst>
          <pc:docMk/>
          <pc:sldMk cId="187722163" sldId="263"/>
        </pc:sldMkLst>
        <pc:spChg chg="add">
          <ac:chgData name="My Nguyen" userId="S::my@cashflowpositif.fr::a8b7d9b2-b5f8-4865-8697-066e1d06cfe8" providerId="AD" clId="Web-{BDC69A38-6068-7096-3782-4A889D1BE1EA}" dt="2022-07-06T09:43:09.781" v="97"/>
          <ac:spMkLst>
            <pc:docMk/>
            <pc:sldMk cId="187722163" sldId="263"/>
            <ac:spMk id="3" creationId="{0BA5AA78-8F48-D250-8908-F4F7E9E635DF}"/>
          </ac:spMkLst>
        </pc:spChg>
        <pc:spChg chg="del">
          <ac:chgData name="My Nguyen" userId="S::my@cashflowpositif.fr::a8b7d9b2-b5f8-4865-8697-066e1d06cfe8" providerId="AD" clId="Web-{BDC69A38-6068-7096-3782-4A889D1BE1EA}" dt="2022-07-06T09:42:59.906" v="96"/>
          <ac:spMkLst>
            <pc:docMk/>
            <pc:sldMk cId="187722163" sldId="263"/>
            <ac:spMk id="8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3:36.219" v="101" actId="20577"/>
          <ac:spMkLst>
            <pc:docMk/>
            <pc:sldMk cId="187722163" sldId="263"/>
            <ac:spMk id="10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3:26.047" v="100" actId="20577"/>
          <ac:spMkLst>
            <pc:docMk/>
            <pc:sldMk cId="187722163" sldId="263"/>
            <ac:spMk id="12" creationId="{00000000-0000-0000-0000-000000000000}"/>
          </ac:spMkLst>
        </pc:spChg>
      </pc:sldChg>
      <pc:sldChg chg="addSp delSp">
        <pc:chgData name="My Nguyen" userId="S::my@cashflowpositif.fr::a8b7d9b2-b5f8-4865-8697-066e1d06cfe8" providerId="AD" clId="Web-{BDC69A38-6068-7096-3782-4A889D1BE1EA}" dt="2022-07-06T09:43:55.736" v="103"/>
        <pc:sldMkLst>
          <pc:docMk/>
          <pc:sldMk cId="1068250034" sldId="264"/>
        </pc:sldMkLst>
        <pc:spChg chg="add">
          <ac:chgData name="My Nguyen" userId="S::my@cashflowpositif.fr::a8b7d9b2-b5f8-4865-8697-066e1d06cfe8" providerId="AD" clId="Web-{BDC69A38-6068-7096-3782-4A889D1BE1EA}" dt="2022-07-06T09:43:55.736" v="103"/>
          <ac:spMkLst>
            <pc:docMk/>
            <pc:sldMk cId="1068250034" sldId="264"/>
            <ac:spMk id="3" creationId="{EB8F8C6B-7485-3DE4-BAA9-3B0F6B79F8E6}"/>
          </ac:spMkLst>
        </pc:spChg>
        <pc:spChg chg="del">
          <ac:chgData name="My Nguyen" userId="S::my@cashflowpositif.fr::a8b7d9b2-b5f8-4865-8697-066e1d06cfe8" providerId="AD" clId="Web-{BDC69A38-6068-7096-3782-4A889D1BE1EA}" dt="2022-07-06T09:43:43.876" v="102"/>
          <ac:spMkLst>
            <pc:docMk/>
            <pc:sldMk cId="1068250034" sldId="264"/>
            <ac:spMk id="17" creationId="{63677E84-8FDB-0347-B2B2-7563181A0BB5}"/>
          </ac:spMkLst>
        </pc:spChg>
      </pc:sldChg>
      <pc:sldChg chg="addSp delSp modSp">
        <pc:chgData name="My Nguyen" userId="S::my@cashflowpositif.fr::a8b7d9b2-b5f8-4865-8697-066e1d06cfe8" providerId="AD" clId="Web-{BDC69A38-6068-7096-3782-4A889D1BE1EA}" dt="2022-07-06T09:44:10.361" v="106" actId="1076"/>
        <pc:sldMkLst>
          <pc:docMk/>
          <pc:sldMk cId="1356437164" sldId="265"/>
        </pc:sldMkLst>
        <pc:spChg chg="add mod">
          <ac:chgData name="My Nguyen" userId="S::my@cashflowpositif.fr::a8b7d9b2-b5f8-4865-8697-066e1d06cfe8" providerId="AD" clId="Web-{BDC69A38-6068-7096-3782-4A889D1BE1EA}" dt="2022-07-06T09:44:10.361" v="106" actId="1076"/>
          <ac:spMkLst>
            <pc:docMk/>
            <pc:sldMk cId="1356437164" sldId="265"/>
            <ac:spMk id="3" creationId="{D58CD597-0ECA-9B11-3B51-2ADD79051D33}"/>
          </ac:spMkLst>
        </pc:spChg>
        <pc:spChg chg="del">
          <ac:chgData name="My Nguyen" userId="S::my@cashflowpositif.fr::a8b7d9b2-b5f8-4865-8697-066e1d06cfe8" providerId="AD" clId="Web-{BDC69A38-6068-7096-3782-4A889D1BE1EA}" dt="2022-07-06T09:44:02.970" v="104"/>
          <ac:spMkLst>
            <pc:docMk/>
            <pc:sldMk cId="1356437164" sldId="265"/>
            <ac:spMk id="7" creationId="{63677E84-8FDB-0347-B2B2-7563181A0BB5}"/>
          </ac:spMkLst>
        </pc:spChg>
      </pc:sldChg>
      <pc:sldChg chg="addSp delSp modSp">
        <pc:chgData name="My Nguyen" userId="S::my@cashflowpositif.fr::a8b7d9b2-b5f8-4865-8697-066e1d06cfe8" providerId="AD" clId="Web-{BDC69A38-6068-7096-3782-4A889D1BE1EA}" dt="2022-07-06T09:57:16.652" v="168" actId="20577"/>
        <pc:sldMkLst>
          <pc:docMk/>
          <pc:sldMk cId="1880341582" sldId="267"/>
        </pc:sldMkLst>
        <pc:spChg chg="add mod">
          <ac:chgData name="My Nguyen" userId="S::my@cashflowpositif.fr::a8b7d9b2-b5f8-4865-8697-066e1d06cfe8" providerId="AD" clId="Web-{BDC69A38-6068-7096-3782-4A889D1BE1EA}" dt="2022-07-06T09:57:16.652" v="168" actId="20577"/>
          <ac:spMkLst>
            <pc:docMk/>
            <pc:sldMk cId="1880341582" sldId="267"/>
            <ac:spMk id="3" creationId="{73DA67FA-2D5E-F05E-0E0F-D0253DD50BF1}"/>
          </ac:spMkLst>
        </pc:spChg>
        <pc:spChg chg="del">
          <ac:chgData name="My Nguyen" userId="S::my@cashflowpositif.fr::a8b7d9b2-b5f8-4865-8697-066e1d06cfe8" providerId="AD" clId="Web-{BDC69A38-6068-7096-3782-4A889D1BE1EA}" dt="2022-07-06T09:44:17.033" v="107"/>
          <ac:spMkLst>
            <pc:docMk/>
            <pc:sldMk cId="1880341582" sldId="267"/>
            <ac:spMk id="7" creationId="{00000000-0000-0000-0000-000000000000}"/>
          </ac:spMkLst>
        </pc:spChg>
      </pc:sldChg>
      <pc:sldChg chg="addSp delSp">
        <pc:chgData name="My Nguyen" userId="S::my@cashflowpositif.fr::a8b7d9b2-b5f8-4865-8697-066e1d06cfe8" providerId="AD" clId="Web-{BDC69A38-6068-7096-3782-4A889D1BE1EA}" dt="2022-07-06T09:44:43.550" v="110"/>
        <pc:sldMkLst>
          <pc:docMk/>
          <pc:sldMk cId="1961640381" sldId="268"/>
        </pc:sldMkLst>
        <pc:spChg chg="add">
          <ac:chgData name="My Nguyen" userId="S::my@cashflowpositif.fr::a8b7d9b2-b5f8-4865-8697-066e1d06cfe8" providerId="AD" clId="Web-{BDC69A38-6068-7096-3782-4A889D1BE1EA}" dt="2022-07-06T09:44:43.550" v="110"/>
          <ac:spMkLst>
            <pc:docMk/>
            <pc:sldMk cId="1961640381" sldId="268"/>
            <ac:spMk id="3" creationId="{BD2A42EA-DDD9-F126-CDDD-F4F87BC4CF86}"/>
          </ac:spMkLst>
        </pc:spChg>
        <pc:spChg chg="del">
          <ac:chgData name="My Nguyen" userId="S::my@cashflowpositif.fr::a8b7d9b2-b5f8-4865-8697-066e1d06cfe8" providerId="AD" clId="Web-{BDC69A38-6068-7096-3782-4A889D1BE1EA}" dt="2022-07-06T09:44:33.284" v="109"/>
          <ac:spMkLst>
            <pc:docMk/>
            <pc:sldMk cId="1961640381" sldId="268"/>
            <ac:spMk id="12" creationId="{63677E84-8FDB-0347-B2B2-7563181A0BB5}"/>
          </ac:spMkLst>
        </pc:spChg>
      </pc:sldChg>
      <pc:sldChg chg="addSp delSp">
        <pc:chgData name="My Nguyen" userId="S::my@cashflowpositif.fr::a8b7d9b2-b5f8-4865-8697-066e1d06cfe8" providerId="AD" clId="Web-{BDC69A38-6068-7096-3782-4A889D1BE1EA}" dt="2022-07-06T09:45:08.066" v="112"/>
        <pc:sldMkLst>
          <pc:docMk/>
          <pc:sldMk cId="237622860" sldId="270"/>
        </pc:sldMkLst>
        <pc:spChg chg="add">
          <ac:chgData name="My Nguyen" userId="S::my@cashflowpositif.fr::a8b7d9b2-b5f8-4865-8697-066e1d06cfe8" providerId="AD" clId="Web-{BDC69A38-6068-7096-3782-4A889D1BE1EA}" dt="2022-07-06T09:45:08.066" v="112"/>
          <ac:spMkLst>
            <pc:docMk/>
            <pc:sldMk cId="237622860" sldId="270"/>
            <ac:spMk id="3" creationId="{245B72FB-30A1-8603-C4E0-A71151412B5D}"/>
          </ac:spMkLst>
        </pc:spChg>
        <pc:spChg chg="del">
          <ac:chgData name="My Nguyen" userId="S::my@cashflowpositif.fr::a8b7d9b2-b5f8-4865-8697-066e1d06cfe8" providerId="AD" clId="Web-{BDC69A38-6068-7096-3782-4A889D1BE1EA}" dt="2022-07-06T09:44:50.737" v="111"/>
          <ac:spMkLst>
            <pc:docMk/>
            <pc:sldMk cId="237622860" sldId="270"/>
            <ac:spMk id="6" creationId="{00000000-0000-0000-0000-000000000000}"/>
          </ac:spMkLst>
        </pc:spChg>
      </pc:sldChg>
      <pc:sldChg chg="addSp delSp modSp">
        <pc:chgData name="My Nguyen" userId="S::my@cashflowpositif.fr::a8b7d9b2-b5f8-4865-8697-066e1d06cfe8" providerId="AD" clId="Web-{BDC69A38-6068-7096-3782-4A889D1BE1EA}" dt="2022-07-06T09:55:46.087" v="160"/>
        <pc:sldMkLst>
          <pc:docMk/>
          <pc:sldMk cId="223574906" sldId="271"/>
        </pc:sldMkLst>
        <pc:spChg chg="add mod">
          <ac:chgData name="My Nguyen" userId="S::my@cashflowpositif.fr::a8b7d9b2-b5f8-4865-8697-066e1d06cfe8" providerId="AD" clId="Web-{BDC69A38-6068-7096-3782-4A889D1BE1EA}" dt="2022-07-06T09:45:31.379" v="115" actId="20577"/>
          <ac:spMkLst>
            <pc:docMk/>
            <pc:sldMk cId="223574906" sldId="271"/>
            <ac:spMk id="3" creationId="{C440D1D8-A342-84E2-FEFB-94F018A4E163}"/>
          </ac:spMkLst>
        </pc:spChg>
        <pc:spChg chg="del">
          <ac:chgData name="My Nguyen" userId="S::my@cashflowpositif.fr::a8b7d9b2-b5f8-4865-8697-066e1d06cfe8" providerId="AD" clId="Web-{BDC69A38-6068-7096-3782-4A889D1BE1EA}" dt="2022-07-06T09:45:20.535" v="113"/>
          <ac:spMkLst>
            <pc:docMk/>
            <pc:sldMk cId="223574906" sldId="271"/>
            <ac:spMk id="8" creationId="{00000000-0000-0000-0000-000000000000}"/>
          </ac:spMkLst>
        </pc:spChg>
        <pc:graphicFrameChg chg="mod modGraphic">
          <ac:chgData name="My Nguyen" userId="S::my@cashflowpositif.fr::a8b7d9b2-b5f8-4865-8697-066e1d06cfe8" providerId="AD" clId="Web-{BDC69A38-6068-7096-3782-4A889D1BE1EA}" dt="2022-07-06T09:55:46.087" v="160"/>
          <ac:graphicFrameMkLst>
            <pc:docMk/>
            <pc:sldMk cId="223574906" sldId="271"/>
            <ac:graphicFrameMk id="7" creationId="{00000000-0000-0000-0000-000000000000}"/>
          </ac:graphicFrameMkLst>
        </pc:graphicFrameChg>
      </pc:sldChg>
      <pc:sldChg chg="addSp delSp modSp">
        <pc:chgData name="My Nguyen" userId="S::my@cashflowpositif.fr::a8b7d9b2-b5f8-4865-8697-066e1d06cfe8" providerId="AD" clId="Web-{BDC69A38-6068-7096-3782-4A889D1BE1EA}" dt="2022-07-06T09:58:55.452" v="181" actId="20577"/>
        <pc:sldMkLst>
          <pc:docMk/>
          <pc:sldMk cId="686267089" sldId="272"/>
        </pc:sldMkLst>
        <pc:spChg chg="add mod">
          <ac:chgData name="My Nguyen" userId="S::my@cashflowpositif.fr::a8b7d9b2-b5f8-4865-8697-066e1d06cfe8" providerId="AD" clId="Web-{BDC69A38-6068-7096-3782-4A889D1BE1EA}" dt="2022-07-06T09:57:08.355" v="167" actId="20577"/>
          <ac:spMkLst>
            <pc:docMk/>
            <pc:sldMk cId="686267089" sldId="272"/>
            <ac:spMk id="3" creationId="{8ADCD1C1-86CA-1BA4-D617-DCCB8A03B12E}"/>
          </ac:spMkLst>
        </pc:spChg>
        <pc:spChg chg="del">
          <ac:chgData name="My Nguyen" userId="S::my@cashflowpositif.fr::a8b7d9b2-b5f8-4865-8697-066e1d06cfe8" providerId="AD" clId="Web-{BDC69A38-6068-7096-3782-4A889D1BE1EA}" dt="2022-07-06T09:56:44.120" v="161"/>
          <ac:spMkLst>
            <pc:docMk/>
            <pc:sldMk cId="686267089" sldId="272"/>
            <ac:spMk id="44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7:32.278" v="169" actId="20577"/>
          <ac:spMkLst>
            <pc:docMk/>
            <pc:sldMk cId="686267089" sldId="272"/>
            <ac:spMk id="45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7:46.965" v="170" actId="20577"/>
          <ac:spMkLst>
            <pc:docMk/>
            <pc:sldMk cId="686267089" sldId="272"/>
            <ac:spMk id="49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7:52.559" v="171" actId="20577"/>
          <ac:spMkLst>
            <pc:docMk/>
            <pc:sldMk cId="686267089" sldId="272"/>
            <ac:spMk id="50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22.107" v="175" actId="20577"/>
          <ac:spMkLst>
            <pc:docMk/>
            <pc:sldMk cId="686267089" sldId="272"/>
            <ac:spMk id="51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30.326" v="176" actId="20577"/>
          <ac:spMkLst>
            <pc:docMk/>
            <pc:sldMk cId="686267089" sldId="272"/>
            <ac:spMk id="52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36.795" v="177" actId="20577"/>
          <ac:spMkLst>
            <pc:docMk/>
            <pc:sldMk cId="686267089" sldId="272"/>
            <ac:spMk id="53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00.357" v="172" actId="20577"/>
          <ac:spMkLst>
            <pc:docMk/>
            <pc:sldMk cId="686267089" sldId="272"/>
            <ac:spMk id="54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43.420" v="178" actId="20577"/>
          <ac:spMkLst>
            <pc:docMk/>
            <pc:sldMk cId="686267089" sldId="272"/>
            <ac:spMk id="55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05.654" v="173" actId="20577"/>
          <ac:spMkLst>
            <pc:docMk/>
            <pc:sldMk cId="686267089" sldId="272"/>
            <ac:spMk id="56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49.561" v="179" actId="20577"/>
          <ac:spMkLst>
            <pc:docMk/>
            <pc:sldMk cId="686267089" sldId="272"/>
            <ac:spMk id="57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12.623" v="174" actId="20577"/>
          <ac:spMkLst>
            <pc:docMk/>
            <pc:sldMk cId="686267089" sldId="272"/>
            <ac:spMk id="58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58:55.452" v="181" actId="20577"/>
          <ac:spMkLst>
            <pc:docMk/>
            <pc:sldMk cId="686267089" sldId="272"/>
            <ac:spMk id="59" creationId="{00000000-0000-0000-0000-000000000000}"/>
          </ac:spMkLst>
        </pc:spChg>
      </pc:sldChg>
      <pc:sldChg chg="modSp">
        <pc:chgData name="My Nguyen" userId="S::my@cashflowpositif.fr::a8b7d9b2-b5f8-4865-8697-066e1d06cfe8" providerId="AD" clId="Web-{BDC69A38-6068-7096-3782-4A889D1BE1EA}" dt="2022-07-06T10:00:32.596" v="184" actId="20577"/>
        <pc:sldMkLst>
          <pc:docMk/>
          <pc:sldMk cId="220344260" sldId="273"/>
        </pc:sldMkLst>
        <pc:spChg chg="mod">
          <ac:chgData name="My Nguyen" userId="S::my@cashflowpositif.fr::a8b7d9b2-b5f8-4865-8697-066e1d06cfe8" providerId="AD" clId="Web-{BDC69A38-6068-7096-3782-4A889D1BE1EA}" dt="2022-07-06T10:00:32.596" v="184" actId="20577"/>
          <ac:spMkLst>
            <pc:docMk/>
            <pc:sldMk cId="220344260" sldId="273"/>
            <ac:spMk id="4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10:00:24.924" v="183" actId="20577"/>
          <ac:spMkLst>
            <pc:docMk/>
            <pc:sldMk cId="220344260" sldId="273"/>
            <ac:spMk id="5" creationId="{00000000-0000-0000-0000-000000000000}"/>
          </ac:spMkLst>
        </pc:spChg>
      </pc:sldChg>
      <pc:sldChg chg="addSp delSp">
        <pc:chgData name="My Nguyen" userId="S::my@cashflowpositif.fr::a8b7d9b2-b5f8-4865-8697-066e1d06cfe8" providerId="AD" clId="Web-{BDC69A38-6068-7096-3782-4A889D1BE1EA}" dt="2022-07-06T09:46:11.568" v="119"/>
        <pc:sldMkLst>
          <pc:docMk/>
          <pc:sldMk cId="294061885" sldId="275"/>
        </pc:sldMkLst>
        <pc:spChg chg="add">
          <ac:chgData name="My Nguyen" userId="S::my@cashflowpositif.fr::a8b7d9b2-b5f8-4865-8697-066e1d06cfe8" providerId="AD" clId="Web-{BDC69A38-6068-7096-3782-4A889D1BE1EA}" dt="2022-07-06T09:46:11.568" v="119"/>
          <ac:spMkLst>
            <pc:docMk/>
            <pc:sldMk cId="294061885" sldId="275"/>
            <ac:spMk id="3" creationId="{616AAF20-89B1-F84D-CD50-765F7911FF15}"/>
          </ac:spMkLst>
        </pc:spChg>
        <pc:spChg chg="del">
          <ac:chgData name="My Nguyen" userId="S::my@cashflowpositif.fr::a8b7d9b2-b5f8-4865-8697-066e1d06cfe8" providerId="AD" clId="Web-{BDC69A38-6068-7096-3782-4A889D1BE1EA}" dt="2022-07-06T09:45:41.661" v="116"/>
          <ac:spMkLst>
            <pc:docMk/>
            <pc:sldMk cId="294061885" sldId="275"/>
            <ac:spMk id="47" creationId="{63677E84-8FDB-0347-B2B2-7563181A0BB5}"/>
          </ac:spMkLst>
        </pc:spChg>
      </pc:sldChg>
      <pc:sldChg chg="addSp delSp modSp">
        <pc:chgData name="My Nguyen" userId="S::my@cashflowpositif.fr::a8b7d9b2-b5f8-4865-8697-066e1d06cfe8" providerId="AD" clId="Web-{BDC69A38-6068-7096-3782-4A889D1BE1EA}" dt="2022-07-06T09:47:52.306" v="131" actId="20577"/>
        <pc:sldMkLst>
          <pc:docMk/>
          <pc:sldMk cId="289940460" sldId="276"/>
        </pc:sldMkLst>
        <pc:spChg chg="add">
          <ac:chgData name="My Nguyen" userId="S::my@cashflowpositif.fr::a8b7d9b2-b5f8-4865-8697-066e1d06cfe8" providerId="AD" clId="Web-{BDC69A38-6068-7096-3782-4A889D1BE1EA}" dt="2022-07-06T09:46:16.131" v="120"/>
          <ac:spMkLst>
            <pc:docMk/>
            <pc:sldMk cId="289940460" sldId="276"/>
            <ac:spMk id="3" creationId="{8E0139AD-9996-7F6A-4E67-DE62EEEF707E}"/>
          </ac:spMkLst>
        </pc:spChg>
        <pc:spChg chg="del">
          <ac:chgData name="My Nguyen" userId="S::my@cashflowpositif.fr::a8b7d9b2-b5f8-4865-8697-066e1d06cfe8" providerId="AD" clId="Web-{BDC69A38-6068-7096-3782-4A889D1BE1EA}" dt="2022-07-06T09:46:02.068" v="118"/>
          <ac:spMkLst>
            <pc:docMk/>
            <pc:sldMk cId="289940460" sldId="276"/>
            <ac:spMk id="22" creationId="{63677E84-8FDB-0347-B2B2-7563181A0BB5}"/>
          </ac:spMkLst>
        </pc:spChg>
        <pc:spChg chg="mod">
          <ac:chgData name="My Nguyen" userId="S::my@cashflowpositif.fr::a8b7d9b2-b5f8-4865-8697-066e1d06cfe8" providerId="AD" clId="Web-{BDC69A38-6068-7096-3782-4A889D1BE1EA}" dt="2022-07-06T09:46:55.695" v="123" actId="20577"/>
          <ac:spMkLst>
            <pc:docMk/>
            <pc:sldMk cId="289940460" sldId="276"/>
            <ac:spMk id="23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7:04.836" v="124" actId="20577"/>
          <ac:spMkLst>
            <pc:docMk/>
            <pc:sldMk cId="289940460" sldId="276"/>
            <ac:spMk id="24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7:12.695" v="125" actId="20577"/>
          <ac:spMkLst>
            <pc:docMk/>
            <pc:sldMk cId="289940460" sldId="276"/>
            <ac:spMk id="25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7:19.180" v="126" actId="20577"/>
          <ac:spMkLst>
            <pc:docMk/>
            <pc:sldMk cId="289940460" sldId="276"/>
            <ac:spMk id="26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6:37.944" v="121" actId="20577"/>
          <ac:spMkLst>
            <pc:docMk/>
            <pc:sldMk cId="289940460" sldId="276"/>
            <ac:spMk id="27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7:42.415" v="130" actId="20577"/>
          <ac:spMkLst>
            <pc:docMk/>
            <pc:sldMk cId="289940460" sldId="276"/>
            <ac:spMk id="28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7:52.306" v="131" actId="20577"/>
          <ac:spMkLst>
            <pc:docMk/>
            <pc:sldMk cId="289940460" sldId="276"/>
            <ac:spMk id="29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47:26.852" v="127" actId="20577"/>
          <ac:spMkLst>
            <pc:docMk/>
            <pc:sldMk cId="289940460" sldId="276"/>
            <ac:spMk id="30" creationId="{00000000-0000-0000-0000-000000000000}"/>
          </ac:spMkLst>
        </pc:spChg>
        <pc:picChg chg="ord">
          <ac:chgData name="My Nguyen" userId="S::my@cashflowpositif.fr::a8b7d9b2-b5f8-4865-8697-066e1d06cfe8" providerId="AD" clId="Web-{BDC69A38-6068-7096-3782-4A889D1BE1EA}" dt="2022-07-06T09:46:43.022" v="122"/>
          <ac:picMkLst>
            <pc:docMk/>
            <pc:sldMk cId="289940460" sldId="276"/>
            <ac:picMk id="32" creationId="{00000000-0000-0000-0000-000000000000}"/>
          </ac:picMkLst>
        </pc:picChg>
        <pc:picChg chg="ord">
          <ac:chgData name="My Nguyen" userId="S::my@cashflowpositif.fr::a8b7d9b2-b5f8-4865-8697-066e1d06cfe8" providerId="AD" clId="Web-{BDC69A38-6068-7096-3782-4A889D1BE1EA}" dt="2022-07-06T09:45:58.177" v="117"/>
          <ac:picMkLst>
            <pc:docMk/>
            <pc:sldMk cId="289940460" sldId="276"/>
            <ac:picMk id="33" creationId="{00000000-0000-0000-0000-000000000000}"/>
          </ac:picMkLst>
        </pc:picChg>
      </pc:sldChg>
      <pc:sldChg chg="addSp delSp modSp">
        <pc:chgData name="My Nguyen" userId="S::my@cashflowpositif.fr::a8b7d9b2-b5f8-4865-8697-066e1d06cfe8" providerId="AD" clId="Web-{BDC69A38-6068-7096-3782-4A889D1BE1EA}" dt="2022-07-06T09:40:27.510" v="79" actId="20577"/>
        <pc:sldMkLst>
          <pc:docMk/>
          <pc:sldMk cId="1362980689" sldId="279"/>
        </pc:sldMkLst>
        <pc:spChg chg="mod">
          <ac:chgData name="My Nguyen" userId="S::my@cashflowpositif.fr::a8b7d9b2-b5f8-4865-8697-066e1d06cfe8" providerId="AD" clId="Web-{BDC69A38-6068-7096-3782-4A889D1BE1EA}" dt="2022-07-06T09:35:17.688" v="25" actId="14100"/>
          <ac:spMkLst>
            <pc:docMk/>
            <pc:sldMk cId="1362980689" sldId="279"/>
            <ac:spMk id="4" creationId="{63677E84-8FDB-0347-B2B2-7563181A0BB5}"/>
          </ac:spMkLst>
        </pc:spChg>
        <pc:spChg chg="mod topLvl">
          <ac:chgData name="My Nguyen" userId="S::my@cashflowpositif.fr::a8b7d9b2-b5f8-4865-8697-066e1d06cfe8" providerId="AD" clId="Web-{BDC69A38-6068-7096-3782-4A889D1BE1EA}" dt="2022-07-06T09:38:47.445" v="65" actId="20577"/>
          <ac:spMkLst>
            <pc:docMk/>
            <pc:sldMk cId="1362980689" sldId="279"/>
            <ac:spMk id="5" creationId="{00000000-0000-0000-0000-000000000000}"/>
          </ac:spMkLst>
        </pc:spChg>
        <pc:spChg chg="mod topLvl">
          <ac:chgData name="My Nguyen" userId="S::my@cashflowpositif.fr::a8b7d9b2-b5f8-4865-8697-066e1d06cfe8" providerId="AD" clId="Web-{BDC69A38-6068-7096-3782-4A889D1BE1EA}" dt="2022-07-06T09:39:43.493" v="71" actId="20577"/>
          <ac:spMkLst>
            <pc:docMk/>
            <pc:sldMk cId="1362980689" sldId="279"/>
            <ac:spMk id="6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23.081" v="38"/>
          <ac:spMkLst>
            <pc:docMk/>
            <pc:sldMk cId="1362980689" sldId="279"/>
            <ac:spMk id="7" creationId="{00000000-0000-0000-0000-000000000000}"/>
          </ac:spMkLst>
        </pc:spChg>
        <pc:spChg chg="del mod topLvl">
          <ac:chgData name="My Nguyen" userId="S::my@cashflowpositif.fr::a8b7d9b2-b5f8-4865-8697-066e1d06cfe8" providerId="AD" clId="Web-{BDC69A38-6068-7096-3782-4A889D1BE1EA}" dt="2022-07-06T09:36:20.815" v="37"/>
          <ac:spMkLst>
            <pc:docMk/>
            <pc:sldMk cId="1362980689" sldId="279"/>
            <ac:spMk id="8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29.378" v="40"/>
          <ac:spMkLst>
            <pc:docMk/>
            <pc:sldMk cId="1362980689" sldId="279"/>
            <ac:spMk id="9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27.659" v="39"/>
          <ac:spMkLst>
            <pc:docMk/>
            <pc:sldMk cId="1362980689" sldId="279"/>
            <ac:spMk id="10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39.534" v="46"/>
          <ac:spMkLst>
            <pc:docMk/>
            <pc:sldMk cId="1362980689" sldId="279"/>
            <ac:spMk id="15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37.972" v="45"/>
          <ac:spMkLst>
            <pc:docMk/>
            <pc:sldMk cId="1362980689" sldId="279"/>
            <ac:spMk id="16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36.300" v="44"/>
          <ac:spMkLst>
            <pc:docMk/>
            <pc:sldMk cId="1362980689" sldId="279"/>
            <ac:spMk id="18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34.425" v="43"/>
          <ac:spMkLst>
            <pc:docMk/>
            <pc:sldMk cId="1362980689" sldId="279"/>
            <ac:spMk id="19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32.815" v="42"/>
          <ac:spMkLst>
            <pc:docMk/>
            <pc:sldMk cId="1362980689" sldId="279"/>
            <ac:spMk id="21" creationId="{00000000-0000-0000-0000-000000000000}"/>
          </ac:spMkLst>
        </pc:spChg>
        <pc:spChg chg="del topLvl">
          <ac:chgData name="My Nguyen" userId="S::my@cashflowpositif.fr::a8b7d9b2-b5f8-4865-8697-066e1d06cfe8" providerId="AD" clId="Web-{BDC69A38-6068-7096-3782-4A889D1BE1EA}" dt="2022-07-06T09:36:31.346" v="41"/>
          <ac:spMkLst>
            <pc:docMk/>
            <pc:sldMk cId="1362980689" sldId="279"/>
            <ac:spMk id="22" creationId="{00000000-0000-0000-0000-000000000000}"/>
          </ac:spMkLst>
        </pc:spChg>
        <pc:spChg chg="mod">
          <ac:chgData name="My Nguyen" userId="S::my@cashflowpositif.fr::a8b7d9b2-b5f8-4865-8697-066e1d06cfe8" providerId="AD" clId="Web-{BDC69A38-6068-7096-3782-4A889D1BE1EA}" dt="2022-07-06T09:38:55.820" v="66" actId="20577"/>
          <ac:spMkLst>
            <pc:docMk/>
            <pc:sldMk cId="1362980689" sldId="279"/>
            <ac:spMk id="24" creationId="{6C026BD6-F301-ABB4-C473-1DD0280F0AF6}"/>
          </ac:spMkLst>
        </pc:spChg>
        <pc:spChg chg="mod">
          <ac:chgData name="My Nguyen" userId="S::my@cashflowpositif.fr::a8b7d9b2-b5f8-4865-8697-066e1d06cfe8" providerId="AD" clId="Web-{BDC69A38-6068-7096-3782-4A889D1BE1EA}" dt="2022-07-06T09:39:52.619" v="73" actId="20577"/>
          <ac:spMkLst>
            <pc:docMk/>
            <pc:sldMk cId="1362980689" sldId="279"/>
            <ac:spMk id="25" creationId="{EF4C2805-621C-8AF5-550D-4213AABB0D50}"/>
          </ac:spMkLst>
        </pc:spChg>
        <pc:spChg chg="mod">
          <ac:chgData name="My Nguyen" userId="S::my@cashflowpositif.fr::a8b7d9b2-b5f8-4865-8697-066e1d06cfe8" providerId="AD" clId="Web-{BDC69A38-6068-7096-3782-4A889D1BE1EA}" dt="2022-07-06T09:39:03.961" v="67" actId="20577"/>
          <ac:spMkLst>
            <pc:docMk/>
            <pc:sldMk cId="1362980689" sldId="279"/>
            <ac:spMk id="27" creationId="{B0A8B5BF-4C1C-EEB7-F256-EC95CAAFDBB6}"/>
          </ac:spMkLst>
        </pc:spChg>
        <pc:spChg chg="mod">
          <ac:chgData name="My Nguyen" userId="S::my@cashflowpositif.fr::a8b7d9b2-b5f8-4865-8697-066e1d06cfe8" providerId="AD" clId="Web-{BDC69A38-6068-7096-3782-4A889D1BE1EA}" dt="2022-07-06T09:40:02.931" v="75" actId="20577"/>
          <ac:spMkLst>
            <pc:docMk/>
            <pc:sldMk cId="1362980689" sldId="279"/>
            <ac:spMk id="28" creationId="{6D553287-61E4-AFDC-F726-4506C422061A}"/>
          </ac:spMkLst>
        </pc:spChg>
        <pc:spChg chg="mod">
          <ac:chgData name="My Nguyen" userId="S::my@cashflowpositif.fr::a8b7d9b2-b5f8-4865-8697-066e1d06cfe8" providerId="AD" clId="Web-{BDC69A38-6068-7096-3782-4A889D1BE1EA}" dt="2022-07-06T09:39:16.883" v="68" actId="20577"/>
          <ac:spMkLst>
            <pc:docMk/>
            <pc:sldMk cId="1362980689" sldId="279"/>
            <ac:spMk id="30" creationId="{DDEFF3A7-B4F7-5D7C-9915-C62088469DDA}"/>
          </ac:spMkLst>
        </pc:spChg>
        <pc:spChg chg="mod">
          <ac:chgData name="My Nguyen" userId="S::my@cashflowpositif.fr::a8b7d9b2-b5f8-4865-8697-066e1d06cfe8" providerId="AD" clId="Web-{BDC69A38-6068-7096-3782-4A889D1BE1EA}" dt="2022-07-06T09:40:10.400" v="76" actId="20577"/>
          <ac:spMkLst>
            <pc:docMk/>
            <pc:sldMk cId="1362980689" sldId="279"/>
            <ac:spMk id="31" creationId="{F09AB1B2-9A98-008F-8441-8C9CD5FE4131}"/>
          </ac:spMkLst>
        </pc:spChg>
        <pc:spChg chg="mod">
          <ac:chgData name="My Nguyen" userId="S::my@cashflowpositif.fr::a8b7d9b2-b5f8-4865-8697-066e1d06cfe8" providerId="AD" clId="Web-{BDC69A38-6068-7096-3782-4A889D1BE1EA}" dt="2022-07-06T09:39:25.493" v="69" actId="20577"/>
          <ac:spMkLst>
            <pc:docMk/>
            <pc:sldMk cId="1362980689" sldId="279"/>
            <ac:spMk id="33" creationId="{CEA315C4-4015-1695-818D-4DDDD9136B55}"/>
          </ac:spMkLst>
        </pc:spChg>
        <pc:spChg chg="mod">
          <ac:chgData name="My Nguyen" userId="S::my@cashflowpositif.fr::a8b7d9b2-b5f8-4865-8697-066e1d06cfe8" providerId="AD" clId="Web-{BDC69A38-6068-7096-3782-4A889D1BE1EA}" dt="2022-07-06T09:40:18.494" v="77" actId="20577"/>
          <ac:spMkLst>
            <pc:docMk/>
            <pc:sldMk cId="1362980689" sldId="279"/>
            <ac:spMk id="34" creationId="{C72368FF-11CB-9119-CD76-6216C10CC48F}"/>
          </ac:spMkLst>
        </pc:spChg>
        <pc:spChg chg="mod">
          <ac:chgData name="My Nguyen" userId="S::my@cashflowpositif.fr::a8b7d9b2-b5f8-4865-8697-066e1d06cfe8" providerId="AD" clId="Web-{BDC69A38-6068-7096-3782-4A889D1BE1EA}" dt="2022-07-06T09:39:33.243" v="70" actId="20577"/>
          <ac:spMkLst>
            <pc:docMk/>
            <pc:sldMk cId="1362980689" sldId="279"/>
            <ac:spMk id="36" creationId="{851F5B60-BF5D-7E92-9705-461650D7CAA2}"/>
          </ac:spMkLst>
        </pc:spChg>
        <pc:spChg chg="mod">
          <ac:chgData name="My Nguyen" userId="S::my@cashflowpositif.fr::a8b7d9b2-b5f8-4865-8697-066e1d06cfe8" providerId="AD" clId="Web-{BDC69A38-6068-7096-3782-4A889D1BE1EA}" dt="2022-07-06T09:40:27.510" v="79" actId="20577"/>
          <ac:spMkLst>
            <pc:docMk/>
            <pc:sldMk cId="1362980689" sldId="279"/>
            <ac:spMk id="37" creationId="{CD0BD3C9-B1BE-E6E6-061C-8312A440950E}"/>
          </ac:spMkLst>
        </pc:spChg>
        <pc:grpChg chg="add mod">
          <ac:chgData name="My Nguyen" userId="S::my@cashflowpositif.fr::a8b7d9b2-b5f8-4865-8697-066e1d06cfe8" providerId="AD" clId="Web-{BDC69A38-6068-7096-3782-4A889D1BE1EA}" dt="2022-07-06T09:37:19.676" v="52" actId="1076"/>
          <ac:grpSpMkLst>
            <pc:docMk/>
            <pc:sldMk cId="1362980689" sldId="279"/>
            <ac:grpSpMk id="2" creationId="{66DBC4A8-6F3E-2946-B2A7-577135ACAFB7}"/>
          </ac:grpSpMkLst>
        </pc:grpChg>
        <pc:grpChg chg="add mod">
          <ac:chgData name="My Nguyen" userId="S::my@cashflowpositif.fr::a8b7d9b2-b5f8-4865-8697-066e1d06cfe8" providerId="AD" clId="Web-{BDC69A38-6068-7096-3782-4A889D1BE1EA}" dt="2022-07-06T09:38:02.349" v="57" actId="1076"/>
          <ac:grpSpMkLst>
            <pc:docMk/>
            <pc:sldMk cId="1362980689" sldId="279"/>
            <ac:grpSpMk id="3" creationId="{E15BFAD4-E00C-2D7D-9E2B-816D1A4AFD4E}"/>
          </ac:grpSpMkLst>
        </pc:grpChg>
        <pc:grpChg chg="del">
          <ac:chgData name="My Nguyen" userId="S::my@cashflowpositif.fr::a8b7d9b2-b5f8-4865-8697-066e1d06cfe8" providerId="AD" clId="Web-{BDC69A38-6068-7096-3782-4A889D1BE1EA}" dt="2022-07-06T09:36:27.659" v="39"/>
          <ac:grpSpMkLst>
            <pc:docMk/>
            <pc:sldMk cId="1362980689" sldId="279"/>
            <ac:grpSpMk id="11" creationId="{00000000-0000-0000-0000-000000000000}"/>
          </ac:grpSpMkLst>
        </pc:grpChg>
        <pc:grpChg chg="del">
          <ac:chgData name="My Nguyen" userId="S::my@cashflowpositif.fr::a8b7d9b2-b5f8-4865-8697-066e1d06cfe8" providerId="AD" clId="Web-{BDC69A38-6068-7096-3782-4A889D1BE1EA}" dt="2022-07-06T09:36:20.815" v="37"/>
          <ac:grpSpMkLst>
            <pc:docMk/>
            <pc:sldMk cId="1362980689" sldId="279"/>
            <ac:grpSpMk id="12" creationId="{00000000-0000-0000-0000-000000000000}"/>
          </ac:grpSpMkLst>
        </pc:grpChg>
        <pc:grpChg chg="del">
          <ac:chgData name="My Nguyen" userId="S::my@cashflowpositif.fr::a8b7d9b2-b5f8-4865-8697-066e1d06cfe8" providerId="AD" clId="Web-{BDC69A38-6068-7096-3782-4A889D1BE1EA}" dt="2022-07-06T09:35:45.126" v="27"/>
          <ac:grpSpMkLst>
            <pc:docMk/>
            <pc:sldMk cId="1362980689" sldId="279"/>
            <ac:grpSpMk id="13" creationId="{00000000-0000-0000-0000-000000000000}"/>
          </ac:grpSpMkLst>
        </pc:grpChg>
        <pc:grpChg chg="del">
          <ac:chgData name="My Nguyen" userId="S::my@cashflowpositif.fr::a8b7d9b2-b5f8-4865-8697-066e1d06cfe8" providerId="AD" clId="Web-{BDC69A38-6068-7096-3782-4A889D1BE1EA}" dt="2022-07-06T09:36:37.972" v="45"/>
          <ac:grpSpMkLst>
            <pc:docMk/>
            <pc:sldMk cId="1362980689" sldId="279"/>
            <ac:grpSpMk id="14" creationId="{00000000-0000-0000-0000-000000000000}"/>
          </ac:grpSpMkLst>
        </pc:grpChg>
        <pc:grpChg chg="del">
          <ac:chgData name="My Nguyen" userId="S::my@cashflowpositif.fr::a8b7d9b2-b5f8-4865-8697-066e1d06cfe8" providerId="AD" clId="Web-{BDC69A38-6068-7096-3782-4A889D1BE1EA}" dt="2022-07-06T09:36:34.425" v="43"/>
          <ac:grpSpMkLst>
            <pc:docMk/>
            <pc:sldMk cId="1362980689" sldId="279"/>
            <ac:grpSpMk id="17" creationId="{00000000-0000-0000-0000-000000000000}"/>
          </ac:grpSpMkLst>
        </pc:grpChg>
        <pc:grpChg chg="del">
          <ac:chgData name="My Nguyen" userId="S::my@cashflowpositif.fr::a8b7d9b2-b5f8-4865-8697-066e1d06cfe8" providerId="AD" clId="Web-{BDC69A38-6068-7096-3782-4A889D1BE1EA}" dt="2022-07-06T09:36:31.346" v="41"/>
          <ac:grpSpMkLst>
            <pc:docMk/>
            <pc:sldMk cId="1362980689" sldId="279"/>
            <ac:grpSpMk id="20" creationId="{00000000-0000-0000-0000-000000000000}"/>
          </ac:grpSpMkLst>
        </pc:grpChg>
        <pc:grpChg chg="add mod">
          <ac:chgData name="My Nguyen" userId="S::my@cashflowpositif.fr::a8b7d9b2-b5f8-4865-8697-066e1d06cfe8" providerId="AD" clId="Web-{BDC69A38-6068-7096-3782-4A889D1BE1EA}" dt="2022-07-06T09:37:39.630" v="56" actId="1076"/>
          <ac:grpSpMkLst>
            <pc:docMk/>
            <pc:sldMk cId="1362980689" sldId="279"/>
            <ac:grpSpMk id="26" creationId="{109CB8F2-7680-2687-A77D-5C532A9A1353}"/>
          </ac:grpSpMkLst>
        </pc:grpChg>
        <pc:grpChg chg="add mod">
          <ac:chgData name="My Nguyen" userId="S::my@cashflowpositif.fr::a8b7d9b2-b5f8-4865-8697-066e1d06cfe8" providerId="AD" clId="Web-{BDC69A38-6068-7096-3782-4A889D1BE1EA}" dt="2022-07-06T09:38:16.037" v="61" actId="1076"/>
          <ac:grpSpMkLst>
            <pc:docMk/>
            <pc:sldMk cId="1362980689" sldId="279"/>
            <ac:grpSpMk id="29" creationId="{F0492E8C-9B9C-140D-F59E-A6AF89324B40}"/>
          </ac:grpSpMkLst>
        </pc:grpChg>
        <pc:grpChg chg="add mod">
          <ac:chgData name="My Nguyen" userId="S::my@cashflowpositif.fr::a8b7d9b2-b5f8-4865-8697-066e1d06cfe8" providerId="AD" clId="Web-{BDC69A38-6068-7096-3782-4A889D1BE1EA}" dt="2022-07-06T09:38:16.084" v="62" actId="1076"/>
          <ac:grpSpMkLst>
            <pc:docMk/>
            <pc:sldMk cId="1362980689" sldId="279"/>
            <ac:grpSpMk id="32" creationId="{68A55B93-67AC-29E6-2B48-0FE32621CED2}"/>
          </ac:grpSpMkLst>
        </pc:grpChg>
        <pc:grpChg chg="add mod">
          <ac:chgData name="My Nguyen" userId="S::my@cashflowpositif.fr::a8b7d9b2-b5f8-4865-8697-066e1d06cfe8" providerId="AD" clId="Web-{BDC69A38-6068-7096-3782-4A889D1BE1EA}" dt="2022-07-06T09:38:16.131" v="63" actId="1076"/>
          <ac:grpSpMkLst>
            <pc:docMk/>
            <pc:sldMk cId="1362980689" sldId="279"/>
            <ac:grpSpMk id="35" creationId="{061BC6F4-D45B-72BB-C486-BD8D8B61AE34}"/>
          </ac:grpSpMkLst>
        </pc:grpChg>
      </pc:sldChg>
      <pc:sldChg chg="modSp">
        <pc:chgData name="My Nguyen" userId="S::my@cashflowpositif.fr::a8b7d9b2-b5f8-4865-8697-066e1d06cfe8" providerId="AD" clId="Web-{BDC69A38-6068-7096-3782-4A889D1BE1EA}" dt="2022-07-06T09:40:44.058" v="80" actId="20577"/>
        <pc:sldMkLst>
          <pc:docMk/>
          <pc:sldMk cId="961345480" sldId="288"/>
        </pc:sldMkLst>
        <pc:spChg chg="mod">
          <ac:chgData name="My Nguyen" userId="S::my@cashflowpositif.fr::a8b7d9b2-b5f8-4865-8697-066e1d06cfe8" providerId="AD" clId="Web-{BDC69A38-6068-7096-3782-4A889D1BE1EA}" dt="2022-07-06T09:40:44.058" v="80" actId="20577"/>
          <ac:spMkLst>
            <pc:docMk/>
            <pc:sldMk cId="961345480" sldId="288"/>
            <ac:spMk id="23" creationId="{00000000-0000-0000-0000-000000000000}"/>
          </ac:spMkLst>
        </pc:spChg>
      </pc:sldChg>
    </pc:docChg>
  </pc:docChgLst>
  <pc:docChgLst>
    <pc:chgData name="My Nguyen" userId="S::my@cashflowpositif.fr::a8b7d9b2-b5f8-4865-8697-066e1d06cfe8" providerId="AD" clId="Web-{8BFE4AAA-C258-7411-C29D-C3B14396B35C}"/>
    <pc:docChg chg="addSld delSld modSld">
      <pc:chgData name="My Nguyen" userId="S::my@cashflowpositif.fr::a8b7d9b2-b5f8-4865-8697-066e1d06cfe8" providerId="AD" clId="Web-{8BFE4AAA-C258-7411-C29D-C3B14396B35C}" dt="2022-07-06T11:45:33.041" v="383" actId="20577"/>
      <pc:docMkLst>
        <pc:docMk/>
      </pc:docMkLst>
      <pc:sldChg chg="modSp">
        <pc:chgData name="My Nguyen" userId="S::my@cashflowpositif.fr::a8b7d9b2-b5f8-4865-8697-066e1d06cfe8" providerId="AD" clId="Web-{8BFE4AAA-C258-7411-C29D-C3B14396B35C}" dt="2022-07-06T11:45:02.118" v="381" actId="20577"/>
        <pc:sldMkLst>
          <pc:docMk/>
          <pc:sldMk cId="276042123" sldId="258"/>
        </pc:sldMkLst>
        <pc:spChg chg="mod">
          <ac:chgData name="My Nguyen" userId="S::my@cashflowpositif.fr::a8b7d9b2-b5f8-4865-8697-066e1d06cfe8" providerId="AD" clId="Web-{8BFE4AAA-C258-7411-C29D-C3B14396B35C}" dt="2022-07-06T11:45:02.118" v="381" actId="20577"/>
          <ac:spMkLst>
            <pc:docMk/>
            <pc:sldMk cId="276042123" sldId="258"/>
            <ac:spMk id="5" creationId="{00000000-0000-0000-0000-000000000000}"/>
          </ac:spMkLst>
        </pc:spChg>
      </pc:sldChg>
      <pc:sldChg chg="modSp">
        <pc:chgData name="My Nguyen" userId="S::my@cashflowpositif.fr::a8b7d9b2-b5f8-4865-8697-066e1d06cfe8" providerId="AD" clId="Web-{8BFE4AAA-C258-7411-C29D-C3B14396B35C}" dt="2022-07-06T11:45:14.135" v="382" actId="20577"/>
        <pc:sldMkLst>
          <pc:docMk/>
          <pc:sldMk cId="1995245583" sldId="262"/>
        </pc:sldMkLst>
        <pc:spChg chg="mod">
          <ac:chgData name="My Nguyen" userId="S::my@cashflowpositif.fr::a8b7d9b2-b5f8-4865-8697-066e1d06cfe8" providerId="AD" clId="Web-{8BFE4AAA-C258-7411-C29D-C3B14396B35C}" dt="2022-07-06T11:45:14.135" v="382" actId="20577"/>
          <ac:spMkLst>
            <pc:docMk/>
            <pc:sldMk cId="1995245583" sldId="262"/>
            <ac:spMk id="5" creationId="{00000000-0000-0000-0000-000000000000}"/>
          </ac:spMkLst>
        </pc:spChg>
      </pc:sldChg>
      <pc:sldChg chg="modSp">
        <pc:chgData name="My Nguyen" userId="S::my@cashflowpositif.fr::a8b7d9b2-b5f8-4865-8697-066e1d06cfe8" providerId="AD" clId="Web-{8BFE4AAA-C258-7411-C29D-C3B14396B35C}" dt="2022-07-06T11:45:33.041" v="383" actId="20577"/>
        <pc:sldMkLst>
          <pc:docMk/>
          <pc:sldMk cId="237622860" sldId="270"/>
        </pc:sldMkLst>
        <pc:spChg chg="mod">
          <ac:chgData name="My Nguyen" userId="S::my@cashflowpositif.fr::a8b7d9b2-b5f8-4865-8697-066e1d06cfe8" providerId="AD" clId="Web-{8BFE4AAA-C258-7411-C29D-C3B14396B35C}" dt="2022-07-06T11:45:33.041" v="383" actId="20577"/>
          <ac:spMkLst>
            <pc:docMk/>
            <pc:sldMk cId="237622860" sldId="270"/>
            <ac:spMk id="5" creationId="{00000000-0000-0000-0000-000000000000}"/>
          </ac:spMkLst>
        </pc:spChg>
      </pc:sldChg>
      <pc:sldChg chg="modSp">
        <pc:chgData name="My Nguyen" userId="S::my@cashflowpositif.fr::a8b7d9b2-b5f8-4865-8697-066e1d06cfe8" providerId="AD" clId="Web-{8BFE4AAA-C258-7411-C29D-C3B14396B35C}" dt="2022-07-06T10:03:00.260" v="1" actId="20577"/>
        <pc:sldMkLst>
          <pc:docMk/>
          <pc:sldMk cId="43698398" sldId="281"/>
        </pc:sldMkLst>
        <pc:spChg chg="mod">
          <ac:chgData name="My Nguyen" userId="S::my@cashflowpositif.fr::a8b7d9b2-b5f8-4865-8697-066e1d06cfe8" providerId="AD" clId="Web-{8BFE4AAA-C258-7411-C29D-C3B14396B35C}" dt="2022-07-06T10:03:00.260" v="1" actId="20577"/>
          <ac:spMkLst>
            <pc:docMk/>
            <pc:sldMk cId="43698398" sldId="281"/>
            <ac:spMk id="61" creationId="{63677E84-8FDB-0347-B2B2-7563181A0BB5}"/>
          </ac:spMkLst>
        </pc:spChg>
      </pc:sldChg>
      <pc:sldChg chg="addSp delSp modSp">
        <pc:chgData name="My Nguyen" userId="S::my@cashflowpositif.fr::a8b7d9b2-b5f8-4865-8697-066e1d06cfe8" providerId="AD" clId="Web-{8BFE4AAA-C258-7411-C29D-C3B14396B35C}" dt="2022-07-06T10:03:24.885" v="4" actId="14100"/>
        <pc:sldMkLst>
          <pc:docMk/>
          <pc:sldMk cId="1148598419" sldId="282"/>
        </pc:sldMkLst>
        <pc:spChg chg="add mod">
          <ac:chgData name="My Nguyen" userId="S::my@cashflowpositif.fr::a8b7d9b2-b5f8-4865-8697-066e1d06cfe8" providerId="AD" clId="Web-{8BFE4AAA-C258-7411-C29D-C3B14396B35C}" dt="2022-07-06T10:03:24.885" v="4" actId="14100"/>
          <ac:spMkLst>
            <pc:docMk/>
            <pc:sldMk cId="1148598419" sldId="282"/>
            <ac:spMk id="3" creationId="{5D05CCA1-15FC-B233-290D-DC7CB1273954}"/>
          </ac:spMkLst>
        </pc:spChg>
        <pc:spChg chg="del">
          <ac:chgData name="My Nguyen" userId="S::my@cashflowpositif.fr::a8b7d9b2-b5f8-4865-8697-066e1d06cfe8" providerId="AD" clId="Web-{8BFE4AAA-C258-7411-C29D-C3B14396B35C}" dt="2022-07-06T10:03:14.197" v="2"/>
          <ac:spMkLst>
            <pc:docMk/>
            <pc:sldMk cId="1148598419" sldId="282"/>
            <ac:spMk id="139" creationId="{63677E84-8FDB-0347-B2B2-7563181A0BB5}"/>
          </ac:spMkLst>
        </pc:spChg>
      </pc:sldChg>
      <pc:sldChg chg="addSp delSp">
        <pc:chgData name="My Nguyen" userId="S::my@cashflowpositif.fr::a8b7d9b2-b5f8-4865-8697-066e1d06cfe8" providerId="AD" clId="Web-{8BFE4AAA-C258-7411-C29D-C3B14396B35C}" dt="2022-07-06T10:03:34.385" v="6"/>
        <pc:sldMkLst>
          <pc:docMk/>
          <pc:sldMk cId="1643738259" sldId="283"/>
        </pc:sldMkLst>
        <pc:spChg chg="add">
          <ac:chgData name="My Nguyen" userId="S::my@cashflowpositif.fr::a8b7d9b2-b5f8-4865-8697-066e1d06cfe8" providerId="AD" clId="Web-{8BFE4AAA-C258-7411-C29D-C3B14396B35C}" dt="2022-07-06T10:03:34.385" v="6"/>
          <ac:spMkLst>
            <pc:docMk/>
            <pc:sldMk cId="1643738259" sldId="283"/>
            <ac:spMk id="3" creationId="{9414E2F6-97A0-4982-5000-E333F183A7B1}"/>
          </ac:spMkLst>
        </pc:spChg>
        <pc:spChg chg="del">
          <ac:chgData name="My Nguyen" userId="S::my@cashflowpositif.fr::a8b7d9b2-b5f8-4865-8697-066e1d06cfe8" providerId="AD" clId="Web-{8BFE4AAA-C258-7411-C29D-C3B14396B35C}" dt="2022-07-06T10:03:32.698" v="5"/>
          <ac:spMkLst>
            <pc:docMk/>
            <pc:sldMk cId="1643738259" sldId="283"/>
            <ac:spMk id="113" creationId="{63677E84-8FDB-0347-B2B2-7563181A0BB5}"/>
          </ac:spMkLst>
        </pc:spChg>
      </pc:sldChg>
      <pc:sldChg chg="addSp del">
        <pc:chgData name="My Nguyen" userId="S::my@cashflowpositif.fr::a8b7d9b2-b5f8-4865-8697-066e1d06cfe8" providerId="AD" clId="Web-{8BFE4AAA-C258-7411-C29D-C3B14396B35C}" dt="2022-07-06T10:27:51.888" v="157"/>
        <pc:sldMkLst>
          <pc:docMk/>
          <pc:sldMk cId="270066424" sldId="284"/>
        </pc:sldMkLst>
        <pc:spChg chg="add">
          <ac:chgData name="My Nguyen" userId="S::my@cashflowpositif.fr::a8b7d9b2-b5f8-4865-8697-066e1d06cfe8" providerId="AD" clId="Web-{8BFE4AAA-C258-7411-C29D-C3B14396B35C}" dt="2022-07-06T10:03:52.980" v="7"/>
          <ac:spMkLst>
            <pc:docMk/>
            <pc:sldMk cId="270066424" sldId="284"/>
            <ac:spMk id="2" creationId="{B55AC6EC-5FB3-19EB-736D-A098F7DB98B9}"/>
          </ac:spMkLst>
        </pc:spChg>
        <pc:spChg chg="add">
          <ac:chgData name="My Nguyen" userId="S::my@cashflowpositif.fr::a8b7d9b2-b5f8-4865-8697-066e1d06cfe8" providerId="AD" clId="Web-{8BFE4AAA-C258-7411-C29D-C3B14396B35C}" dt="2022-07-06T10:10:01.363" v="36"/>
          <ac:spMkLst>
            <pc:docMk/>
            <pc:sldMk cId="270066424" sldId="284"/>
            <ac:spMk id="3" creationId="{85F9FBDE-CC1E-68A9-370D-D8A4AF8F3432}"/>
          </ac:spMkLst>
        </pc:spChg>
        <pc:spChg chg="add">
          <ac:chgData name="My Nguyen" userId="S::my@cashflowpositif.fr::a8b7d9b2-b5f8-4865-8697-066e1d06cfe8" providerId="AD" clId="Web-{8BFE4AAA-C258-7411-C29D-C3B14396B35C}" dt="2022-07-06T10:10:10.942" v="37"/>
          <ac:spMkLst>
            <pc:docMk/>
            <pc:sldMk cId="270066424" sldId="284"/>
            <ac:spMk id="4" creationId="{C4121778-070A-2115-55B8-C2B2819687F8}"/>
          </ac:spMkLst>
        </pc:spChg>
      </pc:sldChg>
      <pc:sldChg chg="modSp">
        <pc:chgData name="My Nguyen" userId="S::my@cashflowpositif.fr::a8b7d9b2-b5f8-4865-8697-066e1d06cfe8" providerId="AD" clId="Web-{8BFE4AAA-C258-7411-C29D-C3B14396B35C}" dt="2022-07-06T11:43:52.319" v="380" actId="14100"/>
        <pc:sldMkLst>
          <pc:docMk/>
          <pc:sldMk cId="553937517" sldId="285"/>
        </pc:sldMkLst>
        <pc:spChg chg="mod">
          <ac:chgData name="My Nguyen" userId="S::my@cashflowpositif.fr::a8b7d9b2-b5f8-4865-8697-066e1d06cfe8" providerId="AD" clId="Web-{8BFE4AAA-C258-7411-C29D-C3B14396B35C}" dt="2022-07-06T11:43:52.319" v="380" actId="14100"/>
          <ac:spMkLst>
            <pc:docMk/>
            <pc:sldMk cId="553937517" sldId="285"/>
            <ac:spMk id="41" creationId="{63677E84-8FDB-0347-B2B2-7563181A0BB5}"/>
          </ac:spMkLst>
        </pc:spChg>
      </pc:sldChg>
      <pc:sldChg chg="addSp delSp">
        <pc:chgData name="My Nguyen" userId="S::my@cashflowpositif.fr::a8b7d9b2-b5f8-4865-8697-066e1d06cfe8" providerId="AD" clId="Web-{8BFE4AAA-C258-7411-C29D-C3B14396B35C}" dt="2022-07-06T11:37:36.243" v="326"/>
        <pc:sldMkLst>
          <pc:docMk/>
          <pc:sldMk cId="898402168" sldId="287"/>
        </pc:sldMkLst>
        <pc:spChg chg="add">
          <ac:chgData name="My Nguyen" userId="S::my@cashflowpositif.fr::a8b7d9b2-b5f8-4865-8697-066e1d06cfe8" providerId="AD" clId="Web-{8BFE4AAA-C258-7411-C29D-C3B14396B35C}" dt="2022-07-06T11:37:36.243" v="326"/>
          <ac:spMkLst>
            <pc:docMk/>
            <pc:sldMk cId="898402168" sldId="287"/>
            <ac:spMk id="3" creationId="{D5A28A74-EB69-30B9-FA4C-CFD4186E8A5A}"/>
          </ac:spMkLst>
        </pc:spChg>
        <pc:spChg chg="del">
          <ac:chgData name="My Nguyen" userId="S::my@cashflowpositif.fr::a8b7d9b2-b5f8-4865-8697-066e1d06cfe8" providerId="AD" clId="Web-{8BFE4AAA-C258-7411-C29D-C3B14396B35C}" dt="2022-07-06T11:37:28.727" v="325"/>
          <ac:spMkLst>
            <pc:docMk/>
            <pc:sldMk cId="898402168" sldId="287"/>
            <ac:spMk id="112" creationId="{63677E84-8FDB-0347-B2B2-7563181A0BB5}"/>
          </ac:spMkLst>
        </pc:spChg>
      </pc:sldChg>
      <pc:sldChg chg="addSp delSp modSp new mod setBg">
        <pc:chgData name="My Nguyen" userId="S::my@cashflowpositif.fr::a8b7d9b2-b5f8-4865-8697-066e1d06cfe8" providerId="AD" clId="Web-{8BFE4AAA-C258-7411-C29D-C3B14396B35C}" dt="2022-07-06T11:43:21.209" v="377" actId="1076"/>
        <pc:sldMkLst>
          <pc:docMk/>
          <pc:sldMk cId="1412156830" sldId="289"/>
        </pc:sldMkLst>
        <pc:spChg chg="del">
          <ac:chgData name="My Nguyen" userId="S::my@cashflowpositif.fr::a8b7d9b2-b5f8-4865-8697-066e1d06cfe8" providerId="AD" clId="Web-{8BFE4AAA-C258-7411-C29D-C3B14396B35C}" dt="2022-07-06T10:05:55.545" v="10"/>
          <ac:spMkLst>
            <pc:docMk/>
            <pc:sldMk cId="1412156830" sldId="289"/>
            <ac:spMk id="2" creationId="{AFB37DC2-401D-D49E-AFDA-E07F83511647}"/>
          </ac:spMkLst>
        </pc:spChg>
        <pc:spChg chg="del">
          <ac:chgData name="My Nguyen" userId="S::my@cashflowpositif.fr::a8b7d9b2-b5f8-4865-8697-066e1d06cfe8" providerId="AD" clId="Web-{8BFE4AAA-C258-7411-C29D-C3B14396B35C}" dt="2022-07-06T10:05:57.404" v="11"/>
          <ac:spMkLst>
            <pc:docMk/>
            <pc:sldMk cId="1412156830" sldId="289"/>
            <ac:spMk id="3" creationId="{CA0885D1-8607-38D5-44A8-FD7E77574FCE}"/>
          </ac:spMkLst>
        </pc:spChg>
        <pc:spChg chg="add mod">
          <ac:chgData name="My Nguyen" userId="S::my@cashflowpositif.fr::a8b7d9b2-b5f8-4865-8697-066e1d06cfe8" providerId="AD" clId="Web-{8BFE4AAA-C258-7411-C29D-C3B14396B35C}" dt="2022-07-06T11:37:47.759" v="329" actId="14100"/>
          <ac:spMkLst>
            <pc:docMk/>
            <pc:sldMk cId="1412156830" sldId="289"/>
            <ac:spMk id="73" creationId="{8EC43A14-14CD-82A2-DC08-4405EBC8A627}"/>
          </ac:spMkLst>
        </pc:spChg>
        <pc:picChg chg="add mod">
          <ac:chgData name="My Nguyen" userId="S::my@cashflowpositif.fr::a8b7d9b2-b5f8-4865-8697-066e1d06cfe8" providerId="AD" clId="Web-{8BFE4AAA-C258-7411-C29D-C3B14396B35C}" dt="2022-07-06T11:37:04.929" v="311" actId="1076"/>
          <ac:picMkLst>
            <pc:docMk/>
            <pc:sldMk cId="1412156830" sldId="289"/>
            <ac:picMk id="2" creationId="{CAC1861C-D360-98CC-9D0A-0DD808266BA9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29" v="312" actId="1076"/>
          <ac:picMkLst>
            <pc:docMk/>
            <pc:sldMk cId="1412156830" sldId="289"/>
            <ac:picMk id="3" creationId="{8682D729-2C1D-9FE5-6AB4-271A3A8C2FA4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45" v="313" actId="1076"/>
          <ac:picMkLst>
            <pc:docMk/>
            <pc:sldMk cId="1412156830" sldId="289"/>
            <ac:picMk id="4" creationId="{69EF056F-EEE6-2674-2743-BE97681B596E}"/>
          </ac:picMkLst>
        </pc:picChg>
        <pc:picChg chg="add del mod">
          <ac:chgData name="My Nguyen" userId="S::my@cashflowpositif.fr::a8b7d9b2-b5f8-4865-8697-066e1d06cfe8" providerId="AD" clId="Web-{8BFE4AAA-C258-7411-C29D-C3B14396B35C}" dt="2022-07-06T10:06:32.530" v="15"/>
          <ac:picMkLst>
            <pc:docMk/>
            <pc:sldMk cId="1412156830" sldId="289"/>
            <ac:picMk id="4" creationId="{8B82FD01-C717-8130-CA27-7E2E54945671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01" v="255" actId="1076"/>
          <ac:picMkLst>
            <pc:docMk/>
            <pc:sldMk cId="1412156830" sldId="289"/>
            <ac:picMk id="5" creationId="{9B9E5981-E846-48BA-BC7A-02D5229EB7A2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45" v="314" actId="1076"/>
          <ac:picMkLst>
            <pc:docMk/>
            <pc:sldMk cId="1412156830" sldId="289"/>
            <ac:picMk id="6" creationId="{86A025D7-7EE8-3047-2CB7-7C99D8659930}"/>
          </ac:picMkLst>
        </pc:picChg>
        <pc:picChg chg="add del mod">
          <ac:chgData name="My Nguyen" userId="S::my@cashflowpositif.fr::a8b7d9b2-b5f8-4865-8697-066e1d06cfe8" providerId="AD" clId="Web-{8BFE4AAA-C258-7411-C29D-C3B14396B35C}" dt="2022-07-06T10:07:40.141" v="20"/>
          <ac:picMkLst>
            <pc:docMk/>
            <pc:sldMk cId="1412156830" sldId="289"/>
            <ac:picMk id="6" creationId="{DB98F6BA-BDAE-9798-E205-8618B9F16365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17" v="256" actId="1076"/>
          <ac:picMkLst>
            <pc:docMk/>
            <pc:sldMk cId="1412156830" sldId="289"/>
            <ac:picMk id="7" creationId="{2A5753AC-E710-7D7A-9894-E933543A85F1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45" v="315" actId="1076"/>
          <ac:picMkLst>
            <pc:docMk/>
            <pc:sldMk cId="1412156830" sldId="289"/>
            <ac:picMk id="8" creationId="{493187E0-1194-2B20-89AB-5057DA18402A}"/>
          </ac:picMkLst>
        </pc:picChg>
        <pc:picChg chg="add del mod">
          <ac:chgData name="My Nguyen" userId="S::my@cashflowpositif.fr::a8b7d9b2-b5f8-4865-8697-066e1d06cfe8" providerId="AD" clId="Web-{8BFE4AAA-C258-7411-C29D-C3B14396B35C}" dt="2022-07-06T10:08:20.189" v="25"/>
          <ac:picMkLst>
            <pc:docMk/>
            <pc:sldMk cId="1412156830" sldId="289"/>
            <ac:picMk id="8" creationId="{AA85C9D6-37EC-6573-A192-362CA23B4681}"/>
          </ac:picMkLst>
        </pc:picChg>
        <pc:picChg chg="add del mod">
          <ac:chgData name="My Nguyen" userId="S::my@cashflowpositif.fr::a8b7d9b2-b5f8-4865-8697-066e1d06cfe8" providerId="AD" clId="Web-{8BFE4AAA-C258-7411-C29D-C3B14396B35C}" dt="2022-07-06T10:08:39.924" v="27"/>
          <ac:picMkLst>
            <pc:docMk/>
            <pc:sldMk cId="1412156830" sldId="289"/>
            <ac:picMk id="9" creationId="{0F0CC406-8C39-C6C1-E587-402D36F1F3A7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60" v="316" actId="1076"/>
          <ac:picMkLst>
            <pc:docMk/>
            <pc:sldMk cId="1412156830" sldId="289"/>
            <ac:picMk id="9" creationId="{560D88AB-CEB4-10A7-6CD5-928E2A3ED856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17" v="257" actId="1076"/>
          <ac:picMkLst>
            <pc:docMk/>
            <pc:sldMk cId="1412156830" sldId="289"/>
            <ac:picMk id="10" creationId="{C118060C-E2FC-B7AE-336D-5277C4240950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17" v="258" actId="1076"/>
          <ac:picMkLst>
            <pc:docMk/>
            <pc:sldMk cId="1412156830" sldId="289"/>
            <ac:picMk id="11" creationId="{B73453F4-2265-F873-0538-BCF0AA67BAE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32" v="259" actId="1076"/>
          <ac:picMkLst>
            <pc:docMk/>
            <pc:sldMk cId="1412156830" sldId="289"/>
            <ac:picMk id="12" creationId="{FCB0C458-2111-0672-FDE4-258330CAB07A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32" v="260" actId="1076"/>
          <ac:picMkLst>
            <pc:docMk/>
            <pc:sldMk cId="1412156830" sldId="289"/>
            <ac:picMk id="13" creationId="{06E633EB-DC75-6D52-9979-B5CA75A85A1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48" v="261" actId="1076"/>
          <ac:picMkLst>
            <pc:docMk/>
            <pc:sldMk cId="1412156830" sldId="289"/>
            <ac:picMk id="14" creationId="{1731A9CE-21DD-D55A-9710-EDB35758450C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48" v="262" actId="1076"/>
          <ac:picMkLst>
            <pc:docMk/>
            <pc:sldMk cId="1412156830" sldId="289"/>
            <ac:picMk id="15" creationId="{96D99E2D-3225-1BF3-D123-0CBB9B6D3DE7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48" v="263" actId="1076"/>
          <ac:picMkLst>
            <pc:docMk/>
            <pc:sldMk cId="1412156830" sldId="289"/>
            <ac:picMk id="16" creationId="{21064AC2-0780-5B1B-EB62-026A1209183C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64" v="264" actId="1076"/>
          <ac:picMkLst>
            <pc:docMk/>
            <pc:sldMk cId="1412156830" sldId="289"/>
            <ac:picMk id="17" creationId="{F18C77A2-7FE3-6B63-F703-AAA4A67030E3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64" v="265" actId="1076"/>
          <ac:picMkLst>
            <pc:docMk/>
            <pc:sldMk cId="1412156830" sldId="289"/>
            <ac:picMk id="18" creationId="{7AF092D8-86AB-84D2-88AA-689A6C9C114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79" v="266" actId="1076"/>
          <ac:picMkLst>
            <pc:docMk/>
            <pc:sldMk cId="1412156830" sldId="289"/>
            <ac:picMk id="19" creationId="{90BE64F3-574D-6D4A-0A70-E952A6194CC6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79" v="267" actId="1076"/>
          <ac:picMkLst>
            <pc:docMk/>
            <pc:sldMk cId="1412156830" sldId="289"/>
            <ac:picMk id="20" creationId="{A012FA6B-4B3F-BCF2-4F17-EF4AA7708F82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95" v="268" actId="1076"/>
          <ac:picMkLst>
            <pc:docMk/>
            <pc:sldMk cId="1412156830" sldId="289"/>
            <ac:picMk id="21" creationId="{969723E2-7D3B-F20A-75A3-E910D13E032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95" v="269" actId="1076"/>
          <ac:picMkLst>
            <pc:docMk/>
            <pc:sldMk cId="1412156830" sldId="289"/>
            <ac:picMk id="22" creationId="{7C6C1809-8562-4818-50DB-DC3ABC7ADCB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695" v="270" actId="1076"/>
          <ac:picMkLst>
            <pc:docMk/>
            <pc:sldMk cId="1412156830" sldId="289"/>
            <ac:picMk id="23" creationId="{4C70A47D-3BF7-BCB8-7697-459408CC393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10" v="271" actId="1076"/>
          <ac:picMkLst>
            <pc:docMk/>
            <pc:sldMk cId="1412156830" sldId="289"/>
            <ac:picMk id="24" creationId="{4CBD2F2F-F38A-8DBC-7E74-B004B6E01ED7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10" v="272" actId="1076"/>
          <ac:picMkLst>
            <pc:docMk/>
            <pc:sldMk cId="1412156830" sldId="289"/>
            <ac:picMk id="25" creationId="{EF3A072A-5EF2-614B-BA4E-7EB4DD7ADAB5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10" v="273" actId="1076"/>
          <ac:picMkLst>
            <pc:docMk/>
            <pc:sldMk cId="1412156830" sldId="289"/>
            <ac:picMk id="26" creationId="{24882E60-CB89-842A-9B69-967CFF91D201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26" v="274" actId="1076"/>
          <ac:picMkLst>
            <pc:docMk/>
            <pc:sldMk cId="1412156830" sldId="289"/>
            <ac:picMk id="27" creationId="{0D327688-F02B-D1A0-6B63-8007183FB95E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26" v="275" actId="1076"/>
          <ac:picMkLst>
            <pc:docMk/>
            <pc:sldMk cId="1412156830" sldId="289"/>
            <ac:picMk id="28" creationId="{DEE41806-EBD2-8FDB-A155-DE367B8FC172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42" v="276" actId="1076"/>
          <ac:picMkLst>
            <pc:docMk/>
            <pc:sldMk cId="1412156830" sldId="289"/>
            <ac:picMk id="29" creationId="{14DC4FC4-7C26-826B-2CCA-8807A317AC35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42" v="277" actId="1076"/>
          <ac:picMkLst>
            <pc:docMk/>
            <pc:sldMk cId="1412156830" sldId="289"/>
            <ac:picMk id="30" creationId="{03B6D1CD-55A4-FB67-316E-0058572AFA3D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42" v="278" actId="1076"/>
          <ac:picMkLst>
            <pc:docMk/>
            <pc:sldMk cId="1412156830" sldId="289"/>
            <ac:picMk id="31" creationId="{ED01B2CC-8275-2D22-737D-0D6289AFA3A3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57" v="279" actId="1076"/>
          <ac:picMkLst>
            <pc:docMk/>
            <pc:sldMk cId="1412156830" sldId="289"/>
            <ac:picMk id="32" creationId="{43C07E5E-BB8F-D400-C96D-1E2592AA7E8E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57" v="280" actId="1076"/>
          <ac:picMkLst>
            <pc:docMk/>
            <pc:sldMk cId="1412156830" sldId="289"/>
            <ac:picMk id="33" creationId="{44A5DDF7-6B5E-0A31-707E-B386FE592AC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57" v="281" actId="1076"/>
          <ac:picMkLst>
            <pc:docMk/>
            <pc:sldMk cId="1412156830" sldId="289"/>
            <ac:picMk id="34" creationId="{D45438BF-8617-372D-3B98-4FD976651AF7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73" v="282" actId="1076"/>
          <ac:picMkLst>
            <pc:docMk/>
            <pc:sldMk cId="1412156830" sldId="289"/>
            <ac:picMk id="35" creationId="{CEEBABBA-E600-0B88-ED45-19EF8C9BC44D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73" v="283" actId="1076"/>
          <ac:picMkLst>
            <pc:docMk/>
            <pc:sldMk cId="1412156830" sldId="289"/>
            <ac:picMk id="36" creationId="{29084785-BA4F-2C13-7EA5-0462E72F229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73" v="284" actId="1076"/>
          <ac:picMkLst>
            <pc:docMk/>
            <pc:sldMk cId="1412156830" sldId="289"/>
            <ac:picMk id="37" creationId="{FC20AD69-A83E-90E3-AA23-A2DE35ED80C3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89" v="285" actId="1076"/>
          <ac:picMkLst>
            <pc:docMk/>
            <pc:sldMk cId="1412156830" sldId="289"/>
            <ac:picMk id="38" creationId="{605FB478-85E2-89A0-49B2-BB4793E24C75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789" v="286" actId="1076"/>
          <ac:picMkLst>
            <pc:docMk/>
            <pc:sldMk cId="1412156830" sldId="289"/>
            <ac:picMk id="39" creationId="{7DE9C135-84CB-01F4-B14B-928590B9802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04" v="287" actId="1076"/>
          <ac:picMkLst>
            <pc:docMk/>
            <pc:sldMk cId="1412156830" sldId="289"/>
            <ac:picMk id="40" creationId="{26569E1D-F093-488E-95A2-C1F88744DA40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04" v="288" actId="1076"/>
          <ac:picMkLst>
            <pc:docMk/>
            <pc:sldMk cId="1412156830" sldId="289"/>
            <ac:picMk id="41" creationId="{D4393E9F-F07C-5694-2643-7F9F8BB1446D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04" v="289" actId="1076"/>
          <ac:picMkLst>
            <pc:docMk/>
            <pc:sldMk cId="1412156830" sldId="289"/>
            <ac:picMk id="42" creationId="{A8F9C9F1-F8D5-CB2D-EE0D-8F96A6080A8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20" v="290" actId="1076"/>
          <ac:picMkLst>
            <pc:docMk/>
            <pc:sldMk cId="1412156830" sldId="289"/>
            <ac:picMk id="43" creationId="{D65DCA46-1945-5DA1-D45A-2FA03ECD714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20" v="291" actId="1076"/>
          <ac:picMkLst>
            <pc:docMk/>
            <pc:sldMk cId="1412156830" sldId="289"/>
            <ac:picMk id="44" creationId="{D95112F2-8006-9471-B87D-B81C409398D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20" v="292" actId="1076"/>
          <ac:picMkLst>
            <pc:docMk/>
            <pc:sldMk cId="1412156830" sldId="289"/>
            <ac:picMk id="45" creationId="{ACDB4330-DC85-7BF1-6370-4325EE38FE86}"/>
          </ac:picMkLst>
        </pc:picChg>
        <pc:picChg chg="add del mod">
          <ac:chgData name="My Nguyen" userId="S::my@cashflowpositif.fr::a8b7d9b2-b5f8-4865-8697-066e1d06cfe8" providerId="AD" clId="Web-{8BFE4AAA-C258-7411-C29D-C3B14396B35C}" dt="2022-07-06T10:24:28.024" v="146"/>
          <ac:picMkLst>
            <pc:docMk/>
            <pc:sldMk cId="1412156830" sldId="289"/>
            <ac:picMk id="46" creationId="{72917649-C919-AC73-6C2E-E54C47B8F76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60" v="317" actId="1076"/>
          <ac:picMkLst>
            <pc:docMk/>
            <pc:sldMk cId="1412156830" sldId="289"/>
            <ac:picMk id="46" creationId="{B7994519-62B4-503F-5D97-5426F951D20F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35" v="293" actId="1076"/>
          <ac:picMkLst>
            <pc:docMk/>
            <pc:sldMk cId="1412156830" sldId="289"/>
            <ac:picMk id="47" creationId="{780A57EF-A492-D32E-E686-81E6F621F47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35" v="294" actId="1076"/>
          <ac:picMkLst>
            <pc:docMk/>
            <pc:sldMk cId="1412156830" sldId="289"/>
            <ac:picMk id="48" creationId="{574F74E2-FDA3-2825-5554-2692FFC2310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35" v="295" actId="1076"/>
          <ac:picMkLst>
            <pc:docMk/>
            <pc:sldMk cId="1412156830" sldId="289"/>
            <ac:picMk id="49" creationId="{0DD056EB-71F0-47F9-1706-34A980496D65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51" v="296" actId="1076"/>
          <ac:picMkLst>
            <pc:docMk/>
            <pc:sldMk cId="1412156830" sldId="289"/>
            <ac:picMk id="50" creationId="{33216A8C-8060-BC18-2ADC-3A2BD0B71986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51" v="297" actId="1076"/>
          <ac:picMkLst>
            <pc:docMk/>
            <pc:sldMk cId="1412156830" sldId="289"/>
            <ac:picMk id="51" creationId="{A54B2879-94FE-1392-E0A7-3854D9090B6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67" v="298" actId="1076"/>
          <ac:picMkLst>
            <pc:docMk/>
            <pc:sldMk cId="1412156830" sldId="289"/>
            <ac:picMk id="52" creationId="{2AAB3AA7-1ACB-068D-CBC8-A3011F9692DA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67" v="299" actId="1076"/>
          <ac:picMkLst>
            <pc:docMk/>
            <pc:sldMk cId="1412156830" sldId="289"/>
            <ac:picMk id="53" creationId="{95165603-F803-4C84-BE08-264B03CFA559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67" v="300" actId="1076"/>
          <ac:picMkLst>
            <pc:docMk/>
            <pc:sldMk cId="1412156830" sldId="289"/>
            <ac:picMk id="54" creationId="{0D0778CE-B8C0-E300-A94B-9C6FE7486FBD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82" v="301" actId="1076"/>
          <ac:picMkLst>
            <pc:docMk/>
            <pc:sldMk cId="1412156830" sldId="289"/>
            <ac:picMk id="55" creationId="{0E7569C1-4BCD-4521-E88E-05BF074676F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82" v="302" actId="1076"/>
          <ac:picMkLst>
            <pc:docMk/>
            <pc:sldMk cId="1412156830" sldId="289"/>
            <ac:picMk id="56" creationId="{76739B20-E8F3-1F38-896B-3BB0B8650A73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82" v="303" actId="1076"/>
          <ac:picMkLst>
            <pc:docMk/>
            <pc:sldMk cId="1412156830" sldId="289"/>
            <ac:picMk id="57" creationId="{5714DF09-FAAA-EBD4-0B85-823696072CCE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98" v="304" actId="1076"/>
          <ac:picMkLst>
            <pc:docMk/>
            <pc:sldMk cId="1412156830" sldId="289"/>
            <ac:picMk id="58" creationId="{E3892EC6-F8A7-4A51-C591-159DC0748153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98" v="305" actId="1076"/>
          <ac:picMkLst>
            <pc:docMk/>
            <pc:sldMk cId="1412156830" sldId="289"/>
            <ac:picMk id="59" creationId="{6D6F21F5-9286-6B7F-BDF1-DDF3CFE5CAAD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898" v="306" actId="1076"/>
          <ac:picMkLst>
            <pc:docMk/>
            <pc:sldMk cId="1412156830" sldId="289"/>
            <ac:picMk id="60" creationId="{C4B4ED6F-808E-77E6-8D1B-20556DF7A3F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14" v="307" actId="1076"/>
          <ac:picMkLst>
            <pc:docMk/>
            <pc:sldMk cId="1412156830" sldId="289"/>
            <ac:picMk id="61" creationId="{E100AD64-747A-9765-627B-DCD39F599B22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14" v="308" actId="1076"/>
          <ac:picMkLst>
            <pc:docMk/>
            <pc:sldMk cId="1412156830" sldId="289"/>
            <ac:picMk id="62" creationId="{903FFA46-D6B5-25FA-CFDC-A8B6FC610D24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14" v="309" actId="1076"/>
          <ac:picMkLst>
            <pc:docMk/>
            <pc:sldMk cId="1412156830" sldId="289"/>
            <ac:picMk id="63" creationId="{6F578135-B6D6-BFF3-21CB-9C2357697E88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29" v="310" actId="1076"/>
          <ac:picMkLst>
            <pc:docMk/>
            <pc:sldMk cId="1412156830" sldId="289"/>
            <ac:picMk id="64" creationId="{D962994A-253A-BFBC-4AEC-C418AA1A3341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60" v="318" actId="1076"/>
          <ac:picMkLst>
            <pc:docMk/>
            <pc:sldMk cId="1412156830" sldId="289"/>
            <ac:picMk id="65" creationId="{261BAB49-5418-3E6D-BCE6-573516E18FA0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76" v="319" actId="1076"/>
          <ac:picMkLst>
            <pc:docMk/>
            <pc:sldMk cId="1412156830" sldId="289"/>
            <ac:picMk id="66" creationId="{D62E7870-659B-D11C-5EA7-62ED3C676C76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76" v="320" actId="1076"/>
          <ac:picMkLst>
            <pc:docMk/>
            <pc:sldMk cId="1412156830" sldId="289"/>
            <ac:picMk id="67" creationId="{8B390FCA-9263-4432-D471-255F4543A046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92" v="321" actId="1076"/>
          <ac:picMkLst>
            <pc:docMk/>
            <pc:sldMk cId="1412156830" sldId="289"/>
            <ac:picMk id="68" creationId="{4881EF1D-34B2-A50C-03D6-0D169E1B9F5A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92" v="322" actId="1076"/>
          <ac:picMkLst>
            <pc:docMk/>
            <pc:sldMk cId="1412156830" sldId="289"/>
            <ac:picMk id="69" creationId="{3147E5A7-E380-01B1-A5F0-FD4CDBF10947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7:04.992" v="323" actId="1076"/>
          <ac:picMkLst>
            <pc:docMk/>
            <pc:sldMk cId="1412156830" sldId="289"/>
            <ac:picMk id="70" creationId="{25373CDC-92A6-2FA2-BEEA-07F9257B0FF4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0:49.375" v="353" actId="1076"/>
          <ac:picMkLst>
            <pc:docMk/>
            <pc:sldMk cId="1412156830" sldId="289"/>
            <ac:picMk id="71" creationId="{5E5724BE-F4D2-B3BB-44DF-A5EE4CF64D8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8:37.058" v="331" actId="1076"/>
          <ac:picMkLst>
            <pc:docMk/>
            <pc:sldMk cId="1412156830" sldId="289"/>
            <ac:picMk id="74" creationId="{AD85859F-A581-4145-57E4-54D1CEECE574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9:25.231" v="337" actId="1076"/>
          <ac:picMkLst>
            <pc:docMk/>
            <pc:sldMk cId="1412156830" sldId="289"/>
            <ac:picMk id="75" creationId="{499CC5D5-4876-30AA-C368-D0686BC4A74D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39:20.106" v="335" actId="1076"/>
          <ac:picMkLst>
            <pc:docMk/>
            <pc:sldMk cId="1412156830" sldId="289"/>
            <ac:picMk id="76" creationId="{6840F5BE-E22B-28F0-88B5-A3E839E05EDC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1:48.330" v="365" actId="14100"/>
          <ac:picMkLst>
            <pc:docMk/>
            <pc:sldMk cId="1412156830" sldId="289"/>
            <ac:picMk id="77" creationId="{9E87CC22-2205-1C76-191E-CCD877BABC2A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0:32.343" v="348" actId="1076"/>
          <ac:picMkLst>
            <pc:docMk/>
            <pc:sldMk cId="1412156830" sldId="289"/>
            <ac:picMk id="78" creationId="{11647470-4F94-05F7-E191-8DAAC8ED30E2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0:27.968" v="347" actId="1076"/>
          <ac:picMkLst>
            <pc:docMk/>
            <pc:sldMk cId="1412156830" sldId="289"/>
            <ac:picMk id="79" creationId="{83349F19-A3CB-8332-FD15-C7C704AC71B1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1:05.141" v="358" actId="1076"/>
          <ac:picMkLst>
            <pc:docMk/>
            <pc:sldMk cId="1412156830" sldId="289"/>
            <ac:picMk id="80" creationId="{0FB1B573-4070-F133-9044-B8F01476011B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1:02.641" v="357" actId="1076"/>
          <ac:picMkLst>
            <pc:docMk/>
            <pc:sldMk cId="1412156830" sldId="289"/>
            <ac:picMk id="81" creationId="{CD393530-8A81-66C5-74A8-3C51F44EB75A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1:19.048" v="360" actId="1076"/>
          <ac:picMkLst>
            <pc:docMk/>
            <pc:sldMk cId="1412156830" sldId="289"/>
            <ac:picMk id="82" creationId="{847D5F94-6C8A-AFD0-3463-0FE71A159B32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2:08.956" v="368" actId="1076"/>
          <ac:picMkLst>
            <pc:docMk/>
            <pc:sldMk cId="1412156830" sldId="289"/>
            <ac:picMk id="83" creationId="{4D5F5601-66CF-0D8C-0349-B3759090827F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2:05.378" v="367" actId="1076"/>
          <ac:picMkLst>
            <pc:docMk/>
            <pc:sldMk cId="1412156830" sldId="289"/>
            <ac:picMk id="84" creationId="{747CC516-7B97-5DBD-AA4E-979423A03FD9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2:28.535" v="370" actId="1076"/>
          <ac:picMkLst>
            <pc:docMk/>
            <pc:sldMk cId="1412156830" sldId="289"/>
            <ac:picMk id="85" creationId="{134309AD-C6B7-D5B6-528A-BC7F62CC6E5F}"/>
          </ac:picMkLst>
        </pc:picChg>
        <pc:picChg chg="add del mod">
          <ac:chgData name="My Nguyen" userId="S::my@cashflowpositif.fr::a8b7d9b2-b5f8-4865-8697-066e1d06cfe8" providerId="AD" clId="Web-{8BFE4AAA-C258-7411-C29D-C3B14396B35C}" dt="2022-07-06T11:42:41.613" v="373"/>
          <ac:picMkLst>
            <pc:docMk/>
            <pc:sldMk cId="1412156830" sldId="289"/>
            <ac:picMk id="86" creationId="{FC35E335-A9B5-C1E2-FE90-D1463978BBCA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3:06.380" v="375" actId="1076"/>
          <ac:picMkLst>
            <pc:docMk/>
            <pc:sldMk cId="1412156830" sldId="289"/>
            <ac:picMk id="87" creationId="{0C3DCA28-7FF0-07A1-1090-2743AEACB8FE}"/>
          </ac:picMkLst>
        </pc:picChg>
        <pc:picChg chg="add mod">
          <ac:chgData name="My Nguyen" userId="S::my@cashflowpositif.fr::a8b7d9b2-b5f8-4865-8697-066e1d06cfe8" providerId="AD" clId="Web-{8BFE4AAA-C258-7411-C29D-C3B14396B35C}" dt="2022-07-06T11:43:21.209" v="377" actId="1076"/>
          <ac:picMkLst>
            <pc:docMk/>
            <pc:sldMk cId="1412156830" sldId="289"/>
            <ac:picMk id="88" creationId="{AC7E1994-15C0-B189-2A1C-E348A86AC2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99CD0-1A46-DB43-A5BF-5D6C4E0C3AF9}" type="datetimeFigureOut">
              <a:rPr lang="x-none" smtClean="0"/>
              <a:t>7/6/2022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59835-954B-9342-9643-63DC8804A232}" type="slidenum">
              <a:rPr lang="uk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154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6610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847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5690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4170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7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64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7515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884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514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8947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94C88-32E0-FF4C-8366-5C364AC7A143}" type="datetimeFigureOut">
              <a:rPr lang="vi-VN" smtClean="0"/>
              <a:t>06/07/2022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4270-DF2E-954F-985F-A12BCC2BCA2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5860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/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380748-EA0F-A84E-B57B-8F72725697D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2B69A2-B63A-0242-8DBD-0CB25DBC64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490" y="291383"/>
            <a:ext cx="2775155" cy="947481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" pitchFamily="2" charset="77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C74248-AA8A-EE49-8A5F-C60264DEFE22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261285" y="2050027"/>
            <a:ext cx="3199803" cy="3632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Teletubbies</a:t>
            </a:r>
            <a:r>
              <a:rPr lang="fr-FR" dirty="0"/>
              <a:t> in </a:t>
            </a:r>
            <a:r>
              <a:rPr lang="fr-FR" dirty="0" err="1"/>
              <a:t>here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slender</a:t>
            </a:r>
            <a:r>
              <a:rPr lang="fr-FR" dirty="0"/>
              <a:t> plastic tag </a:t>
            </a:r>
            <a:r>
              <a:rPr lang="fr-FR" dirty="0" err="1"/>
              <a:t>clipped</a:t>
            </a:r>
            <a:r>
              <a:rPr lang="fr-FR" dirty="0"/>
              <a:t> to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shirt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</a:t>
            </a:r>
            <a:r>
              <a:rPr lang="fr-FR" dirty="0" err="1"/>
              <a:t>printed</a:t>
            </a:r>
            <a:r>
              <a:rPr lang="fr-FR" dirty="0"/>
              <a:t> on </a:t>
            </a:r>
            <a:r>
              <a:rPr lang="fr-FR" dirty="0" err="1"/>
              <a:t>it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little</a:t>
            </a:r>
            <a:r>
              <a:rPr lang="fr-FR" dirty="0"/>
              <a:t> Asian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blank</a:t>
            </a:r>
            <a:r>
              <a:rPr lang="fr-FR" dirty="0"/>
              <a:t> expression on </a:t>
            </a:r>
            <a:r>
              <a:rPr lang="fr-FR" dirty="0" err="1"/>
              <a:t>his</a:t>
            </a:r>
            <a:r>
              <a:rPr lang="fr-FR" dirty="0"/>
              <a:t> face </a:t>
            </a:r>
            <a:r>
              <a:rPr lang="fr-FR" dirty="0" err="1"/>
              <a:t>sitting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on a </a:t>
            </a: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helicopter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shakes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put </a:t>
            </a:r>
            <a:r>
              <a:rPr lang="fr-FR" dirty="0" err="1"/>
              <a:t>quarters</a:t>
            </a:r>
            <a:r>
              <a:rPr lang="fr-FR" dirty="0"/>
              <a:t> in </a:t>
            </a:r>
            <a:r>
              <a:rPr lang="fr-FR" dirty="0" err="1"/>
              <a:t>it</a:t>
            </a:r>
            <a:r>
              <a:rPr lang="fr-FR" dirty="0"/>
              <a:t>? No? </a:t>
            </a:r>
            <a:r>
              <a:rPr lang="fr-FR" dirty="0" err="1"/>
              <a:t>Well</a:t>
            </a:r>
            <a:r>
              <a:rPr lang="fr-FR" dirty="0"/>
              <a:t>,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at a </a:t>
            </a:r>
            <a:r>
              <a:rPr lang="fr-FR" dirty="0" err="1"/>
              <a:t>toy</a:t>
            </a:r>
            <a:r>
              <a:rPr lang="fr-FR" dirty="0"/>
              <a:t> store. 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9482B627-1C97-3144-B41C-094FDAC07BB7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7544098" y="2050027"/>
            <a:ext cx="3199803" cy="3632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&lt;!-- </a:t>
            </a:r>
            <a:r>
              <a:rPr lang="fr-FR" dirty="0" err="1"/>
              <a:t>start</a:t>
            </a:r>
            <a:r>
              <a:rPr lang="fr-FR" dirty="0"/>
              <a:t> </a:t>
            </a:r>
            <a:r>
              <a:rPr lang="fr-FR" dirty="0" err="1"/>
              <a:t>slipsum</a:t>
            </a:r>
            <a:r>
              <a:rPr lang="fr-FR" dirty="0"/>
              <a:t> code --&gt;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any</a:t>
            </a:r>
            <a:r>
              <a:rPr lang="fr-FR" dirty="0"/>
              <a:t> </a:t>
            </a:r>
            <a:r>
              <a:rPr lang="fr-FR" dirty="0" err="1"/>
              <a:t>Teletubbies</a:t>
            </a:r>
            <a:r>
              <a:rPr lang="fr-FR" dirty="0"/>
              <a:t> in </a:t>
            </a:r>
            <a:r>
              <a:rPr lang="fr-FR" dirty="0" err="1"/>
              <a:t>here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slender</a:t>
            </a:r>
            <a:r>
              <a:rPr lang="fr-FR" dirty="0"/>
              <a:t> plastic tag </a:t>
            </a:r>
            <a:r>
              <a:rPr lang="fr-FR" dirty="0" err="1"/>
              <a:t>clipped</a:t>
            </a:r>
            <a:r>
              <a:rPr lang="fr-FR" dirty="0"/>
              <a:t> to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shirt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name</a:t>
            </a:r>
            <a:r>
              <a:rPr lang="fr-FR" dirty="0"/>
              <a:t> </a:t>
            </a:r>
            <a:r>
              <a:rPr lang="fr-FR" dirty="0" err="1"/>
              <a:t>printed</a:t>
            </a:r>
            <a:r>
              <a:rPr lang="fr-FR" dirty="0"/>
              <a:t> on </a:t>
            </a:r>
            <a:r>
              <a:rPr lang="fr-FR" dirty="0" err="1"/>
              <a:t>it</a:t>
            </a:r>
            <a:r>
              <a:rPr lang="fr-FR" dirty="0"/>
              <a:t>?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 </a:t>
            </a:r>
            <a:r>
              <a:rPr lang="fr-FR" dirty="0" err="1"/>
              <a:t>little</a:t>
            </a:r>
            <a:r>
              <a:rPr lang="fr-FR" dirty="0"/>
              <a:t> Asian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blank</a:t>
            </a:r>
            <a:r>
              <a:rPr lang="fr-FR" dirty="0"/>
              <a:t> expression on </a:t>
            </a:r>
            <a:r>
              <a:rPr lang="fr-FR" dirty="0" err="1"/>
              <a:t>his</a:t>
            </a:r>
            <a:r>
              <a:rPr lang="fr-FR" dirty="0"/>
              <a:t> face </a:t>
            </a:r>
            <a:r>
              <a:rPr lang="fr-FR" dirty="0" err="1"/>
              <a:t>sitting</a:t>
            </a:r>
            <a:r>
              <a:rPr lang="fr-FR" dirty="0"/>
              <a:t> </a:t>
            </a:r>
            <a:r>
              <a:rPr lang="fr-FR" dirty="0" err="1"/>
              <a:t>outside</a:t>
            </a:r>
            <a:r>
              <a:rPr lang="fr-FR" dirty="0"/>
              <a:t> on a </a:t>
            </a: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helicopter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shakes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put </a:t>
            </a:r>
            <a:r>
              <a:rPr lang="fr-FR" dirty="0" err="1"/>
              <a:t>quarters</a:t>
            </a:r>
            <a:r>
              <a:rPr lang="fr-FR" dirty="0"/>
              <a:t> in </a:t>
            </a:r>
            <a:r>
              <a:rPr lang="fr-FR" dirty="0" err="1"/>
              <a:t>it</a:t>
            </a:r>
            <a:r>
              <a:rPr lang="fr-FR" dirty="0"/>
              <a:t>? No? </a:t>
            </a:r>
            <a:r>
              <a:rPr lang="fr-FR" dirty="0" err="1"/>
              <a:t>Well</a:t>
            </a:r>
            <a:r>
              <a:rPr lang="fr-FR" dirty="0"/>
              <a:t>, </a:t>
            </a:r>
            <a:r>
              <a:rPr lang="fr-FR" dirty="0" err="1"/>
              <a:t>that's</a:t>
            </a:r>
            <a:r>
              <a:rPr lang="fr-FR" dirty="0"/>
              <a:t>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at a </a:t>
            </a:r>
            <a:r>
              <a:rPr lang="fr-FR" dirty="0" err="1"/>
              <a:t>toy</a:t>
            </a:r>
            <a:r>
              <a:rPr lang="fr-FR" dirty="0"/>
              <a:t> store. </a:t>
            </a:r>
          </a:p>
        </p:txBody>
      </p:sp>
    </p:spTree>
    <p:extLst>
      <p:ext uri="{BB962C8B-B14F-4D97-AF65-F5344CB8AC3E}">
        <p14:creationId xmlns:p14="http://schemas.microsoft.com/office/powerpoint/2010/main" val="29033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94C88-32E0-FF4C-8366-5C364AC7A143}" type="datetimeFigureOut">
              <a:rPr lang="x-none" smtClean="0"/>
              <a:t>7/6/2022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04270-DF2E-954F-985F-A12BCC2BCA2A}" type="slidenum">
              <a:rPr lang="uk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10" Type="http://schemas.openxmlformats.org/officeDocument/2006/relationships/image" Target="../media/image27.emf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9.png"/><Relationship Id="rId21" Type="http://schemas.openxmlformats.org/officeDocument/2006/relationships/image" Target="../media/image64.png"/><Relationship Id="rId42" Type="http://schemas.openxmlformats.org/officeDocument/2006/relationships/image" Target="../media/image85.png"/><Relationship Id="rId47" Type="http://schemas.openxmlformats.org/officeDocument/2006/relationships/image" Target="../media/image90.png"/><Relationship Id="rId63" Type="http://schemas.openxmlformats.org/officeDocument/2006/relationships/image" Target="../media/image106.png"/><Relationship Id="rId68" Type="http://schemas.openxmlformats.org/officeDocument/2006/relationships/image" Target="../media/image111.png"/><Relationship Id="rId84" Type="http://schemas.openxmlformats.org/officeDocument/2006/relationships/image" Target="../media/image127.png"/><Relationship Id="rId16" Type="http://schemas.openxmlformats.org/officeDocument/2006/relationships/image" Target="../media/image59.png"/><Relationship Id="rId11" Type="http://schemas.openxmlformats.org/officeDocument/2006/relationships/image" Target="../media/image54.png"/><Relationship Id="rId32" Type="http://schemas.openxmlformats.org/officeDocument/2006/relationships/image" Target="../media/image75.png"/><Relationship Id="rId37" Type="http://schemas.openxmlformats.org/officeDocument/2006/relationships/image" Target="../media/image80.png"/><Relationship Id="rId53" Type="http://schemas.openxmlformats.org/officeDocument/2006/relationships/image" Target="../media/image96.png"/><Relationship Id="rId58" Type="http://schemas.openxmlformats.org/officeDocument/2006/relationships/image" Target="../media/image101.png"/><Relationship Id="rId74" Type="http://schemas.openxmlformats.org/officeDocument/2006/relationships/image" Target="../media/image117.png"/><Relationship Id="rId79" Type="http://schemas.openxmlformats.org/officeDocument/2006/relationships/image" Target="../media/image122.png"/><Relationship Id="rId5" Type="http://schemas.openxmlformats.org/officeDocument/2006/relationships/image" Target="../media/image48.png"/><Relationship Id="rId19" Type="http://schemas.openxmlformats.org/officeDocument/2006/relationships/image" Target="../media/image62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Relationship Id="rId27" Type="http://schemas.openxmlformats.org/officeDocument/2006/relationships/image" Target="../media/image70.png"/><Relationship Id="rId30" Type="http://schemas.openxmlformats.org/officeDocument/2006/relationships/image" Target="../media/image73.png"/><Relationship Id="rId35" Type="http://schemas.openxmlformats.org/officeDocument/2006/relationships/image" Target="../media/image78.png"/><Relationship Id="rId43" Type="http://schemas.openxmlformats.org/officeDocument/2006/relationships/image" Target="../media/image86.png"/><Relationship Id="rId48" Type="http://schemas.openxmlformats.org/officeDocument/2006/relationships/image" Target="../media/image91.png"/><Relationship Id="rId56" Type="http://schemas.openxmlformats.org/officeDocument/2006/relationships/image" Target="../media/image99.png"/><Relationship Id="rId64" Type="http://schemas.openxmlformats.org/officeDocument/2006/relationships/image" Target="../media/image107.png"/><Relationship Id="rId69" Type="http://schemas.openxmlformats.org/officeDocument/2006/relationships/image" Target="../media/image112.png"/><Relationship Id="rId77" Type="http://schemas.openxmlformats.org/officeDocument/2006/relationships/image" Target="../media/image120.png"/><Relationship Id="rId8" Type="http://schemas.openxmlformats.org/officeDocument/2006/relationships/image" Target="../media/image51.png"/><Relationship Id="rId51" Type="http://schemas.openxmlformats.org/officeDocument/2006/relationships/image" Target="../media/image94.png"/><Relationship Id="rId72" Type="http://schemas.openxmlformats.org/officeDocument/2006/relationships/image" Target="../media/image115.png"/><Relationship Id="rId80" Type="http://schemas.openxmlformats.org/officeDocument/2006/relationships/image" Target="../media/image123.png"/><Relationship Id="rId85" Type="http://schemas.openxmlformats.org/officeDocument/2006/relationships/image" Target="../media/image128.png"/><Relationship Id="rId3" Type="http://schemas.openxmlformats.org/officeDocument/2006/relationships/image" Target="../media/image46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33" Type="http://schemas.openxmlformats.org/officeDocument/2006/relationships/image" Target="../media/image76.png"/><Relationship Id="rId38" Type="http://schemas.openxmlformats.org/officeDocument/2006/relationships/image" Target="../media/image81.png"/><Relationship Id="rId46" Type="http://schemas.openxmlformats.org/officeDocument/2006/relationships/image" Target="../media/image89.png"/><Relationship Id="rId59" Type="http://schemas.openxmlformats.org/officeDocument/2006/relationships/image" Target="../media/image102.png"/><Relationship Id="rId67" Type="http://schemas.openxmlformats.org/officeDocument/2006/relationships/image" Target="../media/image110.png"/><Relationship Id="rId20" Type="http://schemas.openxmlformats.org/officeDocument/2006/relationships/image" Target="../media/image63.png"/><Relationship Id="rId41" Type="http://schemas.openxmlformats.org/officeDocument/2006/relationships/image" Target="../media/image84.png"/><Relationship Id="rId54" Type="http://schemas.openxmlformats.org/officeDocument/2006/relationships/image" Target="../media/image97.png"/><Relationship Id="rId62" Type="http://schemas.openxmlformats.org/officeDocument/2006/relationships/image" Target="../media/image105.png"/><Relationship Id="rId70" Type="http://schemas.openxmlformats.org/officeDocument/2006/relationships/image" Target="../media/image113.png"/><Relationship Id="rId75" Type="http://schemas.openxmlformats.org/officeDocument/2006/relationships/image" Target="../media/image118.png"/><Relationship Id="rId83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28" Type="http://schemas.openxmlformats.org/officeDocument/2006/relationships/image" Target="../media/image71.png"/><Relationship Id="rId36" Type="http://schemas.openxmlformats.org/officeDocument/2006/relationships/image" Target="../media/image79.png"/><Relationship Id="rId49" Type="http://schemas.openxmlformats.org/officeDocument/2006/relationships/image" Target="../media/image92.png"/><Relationship Id="rId57" Type="http://schemas.openxmlformats.org/officeDocument/2006/relationships/image" Target="../media/image100.png"/><Relationship Id="rId10" Type="http://schemas.openxmlformats.org/officeDocument/2006/relationships/image" Target="../media/image53.png"/><Relationship Id="rId31" Type="http://schemas.openxmlformats.org/officeDocument/2006/relationships/image" Target="../media/image74.png"/><Relationship Id="rId44" Type="http://schemas.openxmlformats.org/officeDocument/2006/relationships/image" Target="../media/image87.png"/><Relationship Id="rId52" Type="http://schemas.openxmlformats.org/officeDocument/2006/relationships/image" Target="../media/image95.png"/><Relationship Id="rId60" Type="http://schemas.openxmlformats.org/officeDocument/2006/relationships/image" Target="../media/image103.png"/><Relationship Id="rId65" Type="http://schemas.openxmlformats.org/officeDocument/2006/relationships/image" Target="../media/image108.png"/><Relationship Id="rId73" Type="http://schemas.openxmlformats.org/officeDocument/2006/relationships/image" Target="../media/image116.png"/><Relationship Id="rId78" Type="http://schemas.openxmlformats.org/officeDocument/2006/relationships/image" Target="../media/image121.png"/><Relationship Id="rId81" Type="http://schemas.openxmlformats.org/officeDocument/2006/relationships/image" Target="../media/image124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9" Type="http://schemas.openxmlformats.org/officeDocument/2006/relationships/image" Target="../media/image82.png"/><Relationship Id="rId34" Type="http://schemas.openxmlformats.org/officeDocument/2006/relationships/image" Target="../media/image77.png"/><Relationship Id="rId50" Type="http://schemas.openxmlformats.org/officeDocument/2006/relationships/image" Target="../media/image93.png"/><Relationship Id="rId55" Type="http://schemas.openxmlformats.org/officeDocument/2006/relationships/image" Target="../media/image98.png"/><Relationship Id="rId76" Type="http://schemas.openxmlformats.org/officeDocument/2006/relationships/image" Target="../media/image119.png"/><Relationship Id="rId7" Type="http://schemas.openxmlformats.org/officeDocument/2006/relationships/image" Target="../media/image50.png"/><Relationship Id="rId71" Type="http://schemas.openxmlformats.org/officeDocument/2006/relationships/image" Target="../media/image114.png"/><Relationship Id="rId2" Type="http://schemas.openxmlformats.org/officeDocument/2006/relationships/image" Target="../media/image45.png"/><Relationship Id="rId29" Type="http://schemas.openxmlformats.org/officeDocument/2006/relationships/image" Target="../media/image72.png"/><Relationship Id="rId24" Type="http://schemas.openxmlformats.org/officeDocument/2006/relationships/image" Target="../media/image67.png"/><Relationship Id="rId40" Type="http://schemas.openxmlformats.org/officeDocument/2006/relationships/image" Target="../media/image83.png"/><Relationship Id="rId45" Type="http://schemas.openxmlformats.org/officeDocument/2006/relationships/image" Target="../media/image88.png"/><Relationship Id="rId66" Type="http://schemas.openxmlformats.org/officeDocument/2006/relationships/image" Target="../media/image109.png"/><Relationship Id="rId61" Type="http://schemas.openxmlformats.org/officeDocument/2006/relationships/image" Target="../media/image104.png"/><Relationship Id="rId82" Type="http://schemas.openxmlformats.org/officeDocument/2006/relationships/image" Target="../media/image125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svg"/><Relationship Id="rId18" Type="http://schemas.openxmlformats.org/officeDocument/2006/relationships/image" Target="../media/image139.png"/><Relationship Id="rId26" Type="http://schemas.openxmlformats.org/officeDocument/2006/relationships/image" Target="../media/image146.png"/><Relationship Id="rId3" Type="http://schemas.openxmlformats.org/officeDocument/2006/relationships/image" Target="../media/image22.svg"/><Relationship Id="rId21" Type="http://schemas.openxmlformats.org/officeDocument/2006/relationships/image" Target="../media/image142.svg"/><Relationship Id="rId34" Type="http://schemas.openxmlformats.org/officeDocument/2006/relationships/image" Target="../media/image25.png"/><Relationship Id="rId7" Type="http://schemas.openxmlformats.org/officeDocument/2006/relationships/image" Target="../media/image132.svg"/><Relationship Id="rId12" Type="http://schemas.openxmlformats.org/officeDocument/2006/relationships/image" Target="../media/image23.png"/><Relationship Id="rId17" Type="http://schemas.openxmlformats.org/officeDocument/2006/relationships/image" Target="../media/image138.svg"/><Relationship Id="rId25" Type="http://schemas.openxmlformats.org/officeDocument/2006/relationships/image" Target="../media/image145.png"/><Relationship Id="rId33" Type="http://schemas.openxmlformats.org/officeDocument/2006/relationships/image" Target="../media/image153.svg"/><Relationship Id="rId2" Type="http://schemas.openxmlformats.org/officeDocument/2006/relationships/image" Target="../media/image21.png"/><Relationship Id="rId16" Type="http://schemas.openxmlformats.org/officeDocument/2006/relationships/image" Target="../media/image137.png"/><Relationship Id="rId20" Type="http://schemas.openxmlformats.org/officeDocument/2006/relationships/image" Target="../media/image141.png"/><Relationship Id="rId29" Type="http://schemas.openxmlformats.org/officeDocument/2006/relationships/image" Target="../media/image14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20.svg"/><Relationship Id="rId24" Type="http://schemas.openxmlformats.org/officeDocument/2006/relationships/image" Target="../media/image144.png"/><Relationship Id="rId32" Type="http://schemas.openxmlformats.org/officeDocument/2006/relationships/image" Target="../media/image152.png"/><Relationship Id="rId5" Type="http://schemas.openxmlformats.org/officeDocument/2006/relationships/image" Target="../media/image130.svg"/><Relationship Id="rId15" Type="http://schemas.openxmlformats.org/officeDocument/2006/relationships/image" Target="../media/image136.svg"/><Relationship Id="rId23" Type="http://schemas.openxmlformats.org/officeDocument/2006/relationships/image" Target="../media/image26.svg"/><Relationship Id="rId28" Type="http://schemas.openxmlformats.org/officeDocument/2006/relationships/image" Target="../media/image148.png"/><Relationship Id="rId10" Type="http://schemas.openxmlformats.org/officeDocument/2006/relationships/image" Target="../media/image19.png"/><Relationship Id="rId19" Type="http://schemas.openxmlformats.org/officeDocument/2006/relationships/image" Target="../media/image140.svg"/><Relationship Id="rId31" Type="http://schemas.openxmlformats.org/officeDocument/2006/relationships/image" Target="../media/image151.svg"/><Relationship Id="rId4" Type="http://schemas.openxmlformats.org/officeDocument/2006/relationships/image" Target="../media/image129.png"/><Relationship Id="rId9" Type="http://schemas.openxmlformats.org/officeDocument/2006/relationships/image" Target="../media/image134.svg"/><Relationship Id="rId14" Type="http://schemas.openxmlformats.org/officeDocument/2006/relationships/image" Target="../media/image135.png"/><Relationship Id="rId22" Type="http://schemas.openxmlformats.org/officeDocument/2006/relationships/image" Target="../media/image143.png"/><Relationship Id="rId27" Type="http://schemas.openxmlformats.org/officeDocument/2006/relationships/image" Target="../media/image147.svg"/><Relationship Id="rId30" Type="http://schemas.openxmlformats.org/officeDocument/2006/relationships/image" Target="../media/image150.png"/><Relationship Id="rId8" Type="http://schemas.openxmlformats.org/officeDocument/2006/relationships/image" Target="../media/image1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914" y="1927294"/>
            <a:ext cx="5382172" cy="23752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15071" y="63533"/>
            <a:ext cx="15907402" cy="1371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37834" y="4952344"/>
            <a:ext cx="3515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SEMINAIRE 07/2022</a:t>
            </a:r>
            <a:endParaRPr sz="2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18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0435"/>
            <a:ext cx="3292366" cy="691165"/>
          </a:xfrm>
        </p:spPr>
        <p:txBody>
          <a:bodyPr>
            <a:noAutofit/>
          </a:bodyPr>
          <a:lstStyle/>
          <a:p>
            <a:r>
              <a:rPr lang="fr-FR" b="1" dirty="0">
                <a:latin typeface="Poppins"/>
                <a:ea typeface="SF UI Display Heavy" charset="0"/>
                <a:cs typeface="SF UI Display Heavy" charset="0"/>
              </a:rPr>
              <a:t>SOMMAIRE</a:t>
            </a:r>
            <a:endParaRPr b="1" dirty="0">
              <a:latin typeface="Poppins"/>
              <a:ea typeface="SF UI Display Heavy" charset="0"/>
              <a:cs typeface="SF UI Display Heavy" charset="0"/>
            </a:endParaRPr>
          </a:p>
        </p:txBody>
      </p:sp>
      <p:sp>
        <p:nvSpPr>
          <p:cNvPr id="26" name="Google Shape;261;p37"/>
          <p:cNvSpPr/>
          <p:nvPr/>
        </p:nvSpPr>
        <p:spPr>
          <a:xfrm>
            <a:off x="4285133" y="2008553"/>
            <a:ext cx="7906867" cy="687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64;p37"/>
          <p:cNvSpPr txBox="1">
            <a:spLocks/>
          </p:cNvSpPr>
          <p:nvPr/>
        </p:nvSpPr>
        <p:spPr>
          <a:xfrm>
            <a:off x="5090990" y="2127452"/>
            <a:ext cx="966000" cy="4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fi-FI" sz="4800" b="1" dirty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01</a:t>
            </a:r>
          </a:p>
        </p:txBody>
      </p:sp>
      <p:sp>
        <p:nvSpPr>
          <p:cNvPr id="28" name="Google Shape;267;p37"/>
          <p:cNvSpPr txBox="1">
            <a:spLocks/>
          </p:cNvSpPr>
          <p:nvPr/>
        </p:nvSpPr>
        <p:spPr>
          <a:xfrm>
            <a:off x="7755566" y="2127452"/>
            <a:ext cx="966000" cy="4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fi-FI" sz="4800" b="1" dirty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02</a:t>
            </a:r>
          </a:p>
        </p:txBody>
      </p:sp>
      <p:sp>
        <p:nvSpPr>
          <p:cNvPr id="29" name="Google Shape;270;p37"/>
          <p:cNvSpPr txBox="1">
            <a:spLocks/>
          </p:cNvSpPr>
          <p:nvPr/>
        </p:nvSpPr>
        <p:spPr>
          <a:xfrm>
            <a:off x="10420143" y="2127452"/>
            <a:ext cx="966000" cy="4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4800" b="1" dirty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03</a:t>
            </a:r>
          </a:p>
        </p:txBody>
      </p:sp>
      <p:sp>
        <p:nvSpPr>
          <p:cNvPr id="30" name="Google Shape;265;p37"/>
          <p:cNvSpPr txBox="1">
            <a:spLocks/>
          </p:cNvSpPr>
          <p:nvPr/>
        </p:nvSpPr>
        <p:spPr>
          <a:xfrm>
            <a:off x="4285133" y="2701502"/>
            <a:ext cx="2577714" cy="6817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LOREM IPSUM</a:t>
            </a:r>
            <a:endParaRPr lang="en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3" name="Google Shape;265;p37"/>
          <p:cNvSpPr txBox="1">
            <a:spLocks/>
          </p:cNvSpPr>
          <p:nvPr/>
        </p:nvSpPr>
        <p:spPr>
          <a:xfrm>
            <a:off x="6949709" y="2701502"/>
            <a:ext cx="2577714" cy="6817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LOREM IPSUM</a:t>
            </a:r>
            <a:endParaRPr lang="en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4" name="Google Shape;265;p37"/>
          <p:cNvSpPr txBox="1">
            <a:spLocks/>
          </p:cNvSpPr>
          <p:nvPr/>
        </p:nvSpPr>
        <p:spPr>
          <a:xfrm>
            <a:off x="9614286" y="2701502"/>
            <a:ext cx="2577714" cy="6817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LOREM IPSUM</a:t>
            </a:r>
            <a:endParaRPr lang="en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5" name="Google Shape;261;p37"/>
          <p:cNvSpPr/>
          <p:nvPr/>
        </p:nvSpPr>
        <p:spPr>
          <a:xfrm>
            <a:off x="4285133" y="4184194"/>
            <a:ext cx="7906867" cy="687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264;p37"/>
          <p:cNvSpPr txBox="1">
            <a:spLocks/>
          </p:cNvSpPr>
          <p:nvPr/>
        </p:nvSpPr>
        <p:spPr>
          <a:xfrm>
            <a:off x="5090990" y="4303093"/>
            <a:ext cx="966000" cy="4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fi-FI" sz="4800" b="1" dirty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04</a:t>
            </a:r>
          </a:p>
        </p:txBody>
      </p:sp>
      <p:sp>
        <p:nvSpPr>
          <p:cNvPr id="37" name="Google Shape;267;p37"/>
          <p:cNvSpPr txBox="1">
            <a:spLocks/>
          </p:cNvSpPr>
          <p:nvPr/>
        </p:nvSpPr>
        <p:spPr>
          <a:xfrm>
            <a:off x="7755566" y="4303093"/>
            <a:ext cx="966000" cy="4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fi-FI" sz="4800" b="1" dirty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05</a:t>
            </a:r>
          </a:p>
        </p:txBody>
      </p:sp>
      <p:sp>
        <p:nvSpPr>
          <p:cNvPr id="38" name="Google Shape;270;p37"/>
          <p:cNvSpPr txBox="1">
            <a:spLocks/>
          </p:cNvSpPr>
          <p:nvPr/>
        </p:nvSpPr>
        <p:spPr>
          <a:xfrm>
            <a:off x="10420143" y="4303093"/>
            <a:ext cx="966000" cy="4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4800" b="1" dirty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0</a:t>
            </a:r>
            <a:r>
              <a:rPr lang="fr-FR" sz="4800" b="1" dirty="0">
                <a:solidFill>
                  <a:schemeClr val="bg1"/>
                </a:solidFill>
                <a:latin typeface="SF UI Display Semibold" charset="0"/>
                <a:ea typeface="SF UI Display Semibold" charset="0"/>
                <a:cs typeface="SF UI Display Semibold" charset="0"/>
              </a:rPr>
              <a:t>6</a:t>
            </a:r>
            <a:endParaRPr lang="en" sz="4800" b="1" dirty="0">
              <a:solidFill>
                <a:schemeClr val="bg1"/>
              </a:solidFill>
              <a:latin typeface="SF UI Display Semibold" charset="0"/>
              <a:ea typeface="SF UI Display Semibold" charset="0"/>
              <a:cs typeface="SF UI Display Semibold" charset="0"/>
            </a:endParaRPr>
          </a:p>
        </p:txBody>
      </p:sp>
      <p:sp>
        <p:nvSpPr>
          <p:cNvPr id="39" name="Google Shape;265;p37"/>
          <p:cNvSpPr txBox="1">
            <a:spLocks/>
          </p:cNvSpPr>
          <p:nvPr/>
        </p:nvSpPr>
        <p:spPr>
          <a:xfrm>
            <a:off x="4285133" y="4871544"/>
            <a:ext cx="2577714" cy="6817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LOREM IPSUM</a:t>
            </a:r>
            <a:endParaRPr lang="en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40" name="Google Shape;265;p37"/>
          <p:cNvSpPr txBox="1">
            <a:spLocks/>
          </p:cNvSpPr>
          <p:nvPr/>
        </p:nvSpPr>
        <p:spPr>
          <a:xfrm>
            <a:off x="6949709" y="4871544"/>
            <a:ext cx="2577714" cy="6817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LOREM IPSUM</a:t>
            </a:r>
            <a:endParaRPr lang="en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41" name="Google Shape;265;p37"/>
          <p:cNvSpPr txBox="1">
            <a:spLocks/>
          </p:cNvSpPr>
          <p:nvPr/>
        </p:nvSpPr>
        <p:spPr>
          <a:xfrm>
            <a:off x="9614286" y="4871544"/>
            <a:ext cx="2577714" cy="68170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400" dirty="0">
                <a:latin typeface="Poppins" charset="0"/>
                <a:ea typeface="Poppins" charset="0"/>
                <a:cs typeface="Poppins" charset="0"/>
              </a:rPr>
              <a:t>LOREM IPSUM</a:t>
            </a:r>
            <a:endParaRPr lang="en" sz="24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23345" y="189186"/>
            <a:ext cx="11745310" cy="64796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86505" y="2332391"/>
            <a:ext cx="5146333" cy="343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8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1;p37"/>
          <p:cNvSpPr/>
          <p:nvPr/>
        </p:nvSpPr>
        <p:spPr>
          <a:xfrm>
            <a:off x="5549462" y="1442545"/>
            <a:ext cx="6642538" cy="11692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3FF"/>
              </a:solidFill>
            </a:endParaRPr>
          </a:p>
        </p:txBody>
      </p:sp>
      <p:sp>
        <p:nvSpPr>
          <p:cNvPr id="5" name="Google Shape;288;p38"/>
          <p:cNvSpPr txBox="1">
            <a:spLocks noGrp="1"/>
          </p:cNvSpPr>
          <p:nvPr>
            <p:ph type="title"/>
          </p:nvPr>
        </p:nvSpPr>
        <p:spPr>
          <a:xfrm>
            <a:off x="3886262" y="1647835"/>
            <a:ext cx="1663200" cy="8146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 b="1" dirty="0">
                <a:latin typeface="Poppins"/>
                <a:ea typeface="SF UI Display Heavy" charset="0"/>
                <a:cs typeface="SF UI Display Heavy" charset="0"/>
              </a:rPr>
              <a:t>01</a:t>
            </a:r>
            <a:endParaRPr sz="6400" b="1" dirty="0">
              <a:latin typeface="Poppins"/>
              <a:ea typeface="SF UI Display Heavy" charset="0"/>
              <a:cs typeface="SF UI Display Heavy" charset="0"/>
            </a:endParaRPr>
          </a:p>
        </p:txBody>
      </p:sp>
      <p:sp>
        <p:nvSpPr>
          <p:cNvPr id="6" name="Google Shape;265;p37"/>
          <p:cNvSpPr txBox="1">
            <a:spLocks/>
          </p:cNvSpPr>
          <p:nvPr/>
        </p:nvSpPr>
        <p:spPr>
          <a:xfrm>
            <a:off x="6231868" y="1638695"/>
            <a:ext cx="5074023" cy="83732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5600" b="1" dirty="0">
                <a:solidFill>
                  <a:schemeClr val="bg1"/>
                </a:solidFill>
                <a:latin typeface="Poppins"/>
                <a:ea typeface="SF UI Display Heavy" charset="0"/>
                <a:cs typeface="SF UI Display Heavy" charset="0"/>
              </a:rPr>
              <a:t>LOREM IPSUM</a:t>
            </a:r>
            <a:endParaRPr lang="en" sz="5600" b="1" dirty="0">
              <a:solidFill>
                <a:schemeClr val="bg1"/>
              </a:solidFill>
              <a:latin typeface="Poppins"/>
              <a:ea typeface="SF UI Display Heavy" charset="0"/>
              <a:cs typeface="SF UI Display Heavy" charset="0"/>
            </a:endParaRPr>
          </a:p>
        </p:txBody>
      </p:sp>
      <p:sp>
        <p:nvSpPr>
          <p:cNvPr id="7" name="Google Shape;290;p38"/>
          <p:cNvSpPr txBox="1">
            <a:spLocks/>
          </p:cNvSpPr>
          <p:nvPr/>
        </p:nvSpPr>
        <p:spPr>
          <a:xfrm>
            <a:off x="5549462" y="2691791"/>
            <a:ext cx="6101255" cy="126507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Vous pouvez écrire ici les contenus détaillés de ce chapitre -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Lorem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ipsum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dolor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sit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amet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,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consectetur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adipiscing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elit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. Suspendisse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convallis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, ex id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varius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commodo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.</a:t>
            </a:r>
            <a:endParaRPr lang="en" sz="2000" dirty="0">
              <a:latin typeface="Poppins" charset="0"/>
              <a:ea typeface="Poppins" charset="0"/>
              <a:cs typeface="Poppins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7634" y="3533219"/>
            <a:ext cx="1066800" cy="1066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3455" y="4751116"/>
            <a:ext cx="2019300" cy="23749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48" y="2974419"/>
            <a:ext cx="1104900" cy="1092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855" y="-1908930"/>
            <a:ext cx="3581400" cy="34671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6" y="2019399"/>
            <a:ext cx="24257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97;p39"/>
          <p:cNvPicPr preferRelativeResize="0"/>
          <p:nvPr/>
        </p:nvPicPr>
        <p:blipFill rotWithShape="1">
          <a:blip r:embed="rId2">
            <a:alphaModFix/>
          </a:blip>
          <a:srcRect l="25751" r="25751"/>
          <a:stretch/>
        </p:blipFill>
        <p:spPr>
          <a:xfrm>
            <a:off x="0" y="1"/>
            <a:ext cx="59127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65;p37"/>
          <p:cNvSpPr txBox="1">
            <a:spLocks/>
          </p:cNvSpPr>
          <p:nvPr/>
        </p:nvSpPr>
        <p:spPr>
          <a:xfrm>
            <a:off x="6092060" y="1546842"/>
            <a:ext cx="3677357" cy="80665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3600" dirty="0">
                <a:solidFill>
                  <a:srgbClr val="0033FF"/>
                </a:solidFill>
                <a:latin typeface="Poppins SemiBold"/>
                <a:ea typeface="SF UI Display Semibold" charset="0"/>
                <a:cs typeface="SF UI Display Semibold" charset="0"/>
              </a:rPr>
              <a:t>LOREM IPSUM</a:t>
            </a:r>
            <a:endParaRPr lang="en" sz="3600" dirty="0">
              <a:solidFill>
                <a:srgbClr val="0033FF"/>
              </a:solidFill>
              <a:latin typeface="Poppins SemiBold"/>
              <a:ea typeface="SF UI Display Semibold" charset="0"/>
              <a:cs typeface="SF UI Display Semibold" charset="0"/>
            </a:endParaRPr>
          </a:p>
        </p:txBody>
      </p:sp>
      <p:sp>
        <p:nvSpPr>
          <p:cNvPr id="8" name="Google Shape;295;p39"/>
          <p:cNvSpPr txBox="1">
            <a:spLocks/>
          </p:cNvSpPr>
          <p:nvPr/>
        </p:nvSpPr>
        <p:spPr>
          <a:xfrm>
            <a:off x="6092060" y="2274667"/>
            <a:ext cx="5574423" cy="128565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sz="2000" dirty="0"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sz="2000" dirty="0" err="1"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sz="2000" dirty="0">
                <a:latin typeface="Poppins" charset="0"/>
                <a:ea typeface="Poppins" charset="0"/>
                <a:cs typeface="Poppins" charset="0"/>
              </a:rPr>
              <a:t>. </a:t>
            </a:r>
            <a:endParaRPr lang="en" sz="2000" dirty="0">
              <a:latin typeface="Poppins" charset="0"/>
              <a:ea typeface="Poppins" charset="0"/>
              <a:cs typeface="Poppins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894958" y="5334000"/>
            <a:ext cx="457200" cy="2438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292255" y="4676773"/>
            <a:ext cx="457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09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3677E84-8FDB-0347-B2B2-7563181A0BB5}"/>
              </a:ext>
            </a:extLst>
          </p:cNvPr>
          <p:cNvSpPr txBox="1">
            <a:spLocks/>
          </p:cNvSpPr>
          <p:nvPr/>
        </p:nvSpPr>
        <p:spPr>
          <a:xfrm>
            <a:off x="570891" y="537507"/>
            <a:ext cx="4945922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 SemiBold"/>
                <a:ea typeface="SF UI Display Semibold" charset="0"/>
                <a:cs typeface="SF UI Display Semibold" charset="0"/>
              </a:rPr>
              <a:t>LOREM IPSUM - TITRE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DBC4A8-6F3E-2946-B2A7-577135ACAFB7}"/>
              </a:ext>
            </a:extLst>
          </p:cNvPr>
          <p:cNvGrpSpPr/>
          <p:nvPr/>
        </p:nvGrpSpPr>
        <p:grpSpPr>
          <a:xfrm>
            <a:off x="570891" y="1832927"/>
            <a:ext cx="3351214" cy="1080038"/>
            <a:chOff x="570891" y="1832927"/>
            <a:chExt cx="3351214" cy="1080038"/>
          </a:xfrm>
        </p:grpSpPr>
        <p:sp>
          <p:nvSpPr>
            <p:cNvPr id="5" name="Google Shape;265;p37"/>
            <p:cNvSpPr txBox="1">
              <a:spLocks/>
            </p:cNvSpPr>
            <p:nvPr/>
          </p:nvSpPr>
          <p:spPr>
            <a:xfrm>
              <a:off x="570891" y="1832927"/>
              <a:ext cx="2230140" cy="472894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/>
                <a:buNone/>
              </a:pPr>
              <a:r>
                <a:rPr lang="fr-FR" sz="2000" dirty="0">
                  <a:solidFill>
                    <a:srgbClr val="0033FF"/>
                  </a:solidFill>
                  <a:latin typeface="Poppins Medium"/>
                  <a:ea typeface="SF UI Display Semibold" charset="0"/>
                  <a:cs typeface="SF UI Display Semibold" charset="0"/>
                </a:rPr>
                <a:t>LOREM IPSUM</a:t>
              </a:r>
              <a:endParaRPr lang="en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70891" y="2266634"/>
              <a:ext cx="3351214" cy="64633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Lorem ipsum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dolor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sit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amer</a:t>
              </a:r>
              <a:endParaRPr lang="fr-FR" dirty="0">
                <a:latin typeface="Poppins Light"/>
                <a:ea typeface="Poppins" charset="0"/>
                <a:cs typeface="Poppins"/>
              </a:endParaRPr>
            </a:p>
            <a:p>
              <a:pPr lvl="0"/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consecteur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lorem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ipsum</a:t>
              </a:r>
              <a:endParaRPr lang="fr-FR" sz="3200">
                <a:latin typeface="Poppins Light"/>
                <a:ea typeface="Poppins" charset="0"/>
                <a:cs typeface="Poppins"/>
              </a:endParaRPr>
            </a:p>
          </p:txBody>
        </p:sp>
      </p:grpSp>
      <p:pic>
        <p:nvPicPr>
          <p:cNvPr id="23" name="Image 4">
            <a:extLst>
              <a:ext uri="{FF2B5EF4-FFF2-40B4-BE49-F238E27FC236}">
                <a16:creationId xmlns:a16="http://schemas.microsoft.com/office/drawing/2014/main" id="{B026228A-9B7C-426B-843A-7829D4E25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329386" y="-862280"/>
            <a:ext cx="1348932" cy="1380899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5BFAD4-E00C-2D7D-9E2B-816D1A4AFD4E}"/>
              </a:ext>
            </a:extLst>
          </p:cNvPr>
          <p:cNvGrpSpPr/>
          <p:nvPr/>
        </p:nvGrpSpPr>
        <p:grpSpPr>
          <a:xfrm>
            <a:off x="4207366" y="1832926"/>
            <a:ext cx="3351214" cy="1080038"/>
            <a:chOff x="570891" y="1832927"/>
            <a:chExt cx="3351214" cy="1080038"/>
          </a:xfrm>
        </p:grpSpPr>
        <p:sp>
          <p:nvSpPr>
            <p:cNvPr id="24" name="Google Shape;265;p37">
              <a:extLst>
                <a:ext uri="{FF2B5EF4-FFF2-40B4-BE49-F238E27FC236}">
                  <a16:creationId xmlns:a16="http://schemas.microsoft.com/office/drawing/2014/main" id="{6C026BD6-F301-ABB4-C473-1DD0280F0AF6}"/>
                </a:ext>
              </a:extLst>
            </p:cNvPr>
            <p:cNvSpPr txBox="1">
              <a:spLocks/>
            </p:cNvSpPr>
            <p:nvPr/>
          </p:nvSpPr>
          <p:spPr>
            <a:xfrm>
              <a:off x="570891" y="1832927"/>
              <a:ext cx="2230140" cy="472894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/>
                <a:buNone/>
              </a:pPr>
              <a:r>
                <a:rPr lang="fr-FR" sz="2000" dirty="0">
                  <a:solidFill>
                    <a:srgbClr val="0033FF"/>
                  </a:solidFill>
                  <a:latin typeface="Poppins Medium"/>
                  <a:ea typeface="SF UI Display Semibold" charset="0"/>
                  <a:cs typeface="SF UI Display Semibold" charset="0"/>
                </a:rPr>
                <a:t>LOREM IPSUM</a:t>
              </a:r>
              <a:endParaRPr lang="en" sz="200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4C2805-621C-8AF5-550D-4213AABB0D50}"/>
                </a:ext>
              </a:extLst>
            </p:cNvPr>
            <p:cNvSpPr/>
            <p:nvPr/>
          </p:nvSpPr>
          <p:spPr>
            <a:xfrm>
              <a:off x="570891" y="2266634"/>
              <a:ext cx="3351214" cy="64633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Lorem ipsum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dolor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sit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amer</a:t>
              </a:r>
              <a:endParaRPr lang="fr-FR" dirty="0">
                <a:latin typeface="Poppins Light"/>
                <a:ea typeface="Poppins" charset="0"/>
                <a:cs typeface="Poppins"/>
              </a:endParaRPr>
            </a:p>
            <a:p>
              <a:pPr lvl="0"/>
              <a:r>
                <a:rPr lang="fr-FR" err="1">
                  <a:latin typeface="Poppins Light"/>
                  <a:ea typeface="Poppins" charset="0"/>
                  <a:cs typeface="Poppins"/>
                  <a:sym typeface="Overpass"/>
                </a:rPr>
                <a:t>consecteur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err="1">
                  <a:latin typeface="Poppins Light"/>
                  <a:ea typeface="Poppins" charset="0"/>
                  <a:cs typeface="Poppins"/>
                  <a:sym typeface="Overpass"/>
                </a:rPr>
                <a:t>lorem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ipsum</a:t>
              </a:r>
              <a:endParaRPr lang="fr-FR" sz="3200">
                <a:latin typeface="Poppins Light"/>
                <a:ea typeface="Poppins" charset="0"/>
                <a:cs typeface="Poppin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9CB8F2-7680-2687-A77D-5C532A9A1353}"/>
              </a:ext>
            </a:extLst>
          </p:cNvPr>
          <p:cNvGrpSpPr/>
          <p:nvPr/>
        </p:nvGrpSpPr>
        <p:grpSpPr>
          <a:xfrm>
            <a:off x="7843841" y="1832927"/>
            <a:ext cx="3351214" cy="1080038"/>
            <a:chOff x="570891" y="1832927"/>
            <a:chExt cx="3351214" cy="1080038"/>
          </a:xfrm>
        </p:grpSpPr>
        <p:sp>
          <p:nvSpPr>
            <p:cNvPr id="27" name="Google Shape;265;p37">
              <a:extLst>
                <a:ext uri="{FF2B5EF4-FFF2-40B4-BE49-F238E27FC236}">
                  <a16:creationId xmlns:a16="http://schemas.microsoft.com/office/drawing/2014/main" id="{B0A8B5BF-4C1C-EEB7-F256-EC95CAAFDBB6}"/>
                </a:ext>
              </a:extLst>
            </p:cNvPr>
            <p:cNvSpPr txBox="1">
              <a:spLocks/>
            </p:cNvSpPr>
            <p:nvPr/>
          </p:nvSpPr>
          <p:spPr>
            <a:xfrm>
              <a:off x="570891" y="1832927"/>
              <a:ext cx="2230140" cy="472894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/>
                <a:buNone/>
              </a:pPr>
              <a:r>
                <a:rPr lang="fr-FR" sz="2000" dirty="0">
                  <a:solidFill>
                    <a:srgbClr val="0033FF"/>
                  </a:solidFill>
                  <a:latin typeface="Poppins Medium"/>
                  <a:ea typeface="SF UI Display Semibold" charset="0"/>
                  <a:cs typeface="SF UI Display Semibold" charset="0"/>
                </a:rPr>
                <a:t>LOREM IPSUM</a:t>
              </a:r>
              <a:endParaRPr lang="en" sz="200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D553287-61E4-AFDC-F726-4506C422061A}"/>
                </a:ext>
              </a:extLst>
            </p:cNvPr>
            <p:cNvSpPr/>
            <p:nvPr/>
          </p:nvSpPr>
          <p:spPr>
            <a:xfrm>
              <a:off x="570891" y="2266634"/>
              <a:ext cx="3351214" cy="64633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Lorem ipsum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dolor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sit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amer</a:t>
              </a:r>
              <a:endParaRPr lang="fr-FR" dirty="0">
                <a:latin typeface="Poppins Light"/>
                <a:ea typeface="Poppins" charset="0"/>
                <a:cs typeface="Poppins"/>
              </a:endParaRPr>
            </a:p>
            <a:p>
              <a:pPr lvl="0"/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consecteur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lorem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ipsum</a:t>
              </a:r>
              <a:endParaRPr lang="fr-FR" sz="3200">
                <a:latin typeface="Poppins Light"/>
                <a:ea typeface="Poppins" charset="0"/>
                <a:cs typeface="Poppin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0492E8C-9B9C-140D-F59E-A6AF89324B40}"/>
              </a:ext>
            </a:extLst>
          </p:cNvPr>
          <p:cNvGrpSpPr/>
          <p:nvPr/>
        </p:nvGrpSpPr>
        <p:grpSpPr>
          <a:xfrm>
            <a:off x="593524" y="3545540"/>
            <a:ext cx="3351214" cy="1080038"/>
            <a:chOff x="570891" y="1832927"/>
            <a:chExt cx="3351214" cy="1080038"/>
          </a:xfrm>
        </p:grpSpPr>
        <p:sp>
          <p:nvSpPr>
            <p:cNvPr id="30" name="Google Shape;265;p37">
              <a:extLst>
                <a:ext uri="{FF2B5EF4-FFF2-40B4-BE49-F238E27FC236}">
                  <a16:creationId xmlns:a16="http://schemas.microsoft.com/office/drawing/2014/main" id="{DDEFF3A7-B4F7-5D7C-9915-C62088469DDA}"/>
                </a:ext>
              </a:extLst>
            </p:cNvPr>
            <p:cNvSpPr txBox="1">
              <a:spLocks/>
            </p:cNvSpPr>
            <p:nvPr/>
          </p:nvSpPr>
          <p:spPr>
            <a:xfrm>
              <a:off x="570891" y="1832927"/>
              <a:ext cx="2230140" cy="472894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/>
                <a:buNone/>
              </a:pPr>
              <a:r>
                <a:rPr lang="fr-FR" sz="2000" dirty="0">
                  <a:solidFill>
                    <a:srgbClr val="0033FF"/>
                  </a:solidFill>
                  <a:latin typeface="Poppins Medium"/>
                  <a:ea typeface="SF UI Display Semibold" charset="0"/>
                  <a:cs typeface="SF UI Display Semibold" charset="0"/>
                </a:rPr>
                <a:t>LOREM IPSUM</a:t>
              </a:r>
              <a:endParaRPr lang="en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09AB1B2-9A98-008F-8441-8C9CD5FE4131}"/>
                </a:ext>
              </a:extLst>
            </p:cNvPr>
            <p:cNvSpPr/>
            <p:nvPr/>
          </p:nvSpPr>
          <p:spPr>
            <a:xfrm>
              <a:off x="570891" y="2266634"/>
              <a:ext cx="3351214" cy="64633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Lorem ipsum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dolor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sit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amer</a:t>
              </a:r>
              <a:endParaRPr lang="fr-FR" dirty="0">
                <a:latin typeface="Poppins Light"/>
                <a:ea typeface="Poppins" charset="0"/>
                <a:cs typeface="Poppins"/>
              </a:endParaRPr>
            </a:p>
            <a:p>
              <a:pPr lvl="0"/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consecteur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lorem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ipsum</a:t>
              </a:r>
              <a:endParaRPr lang="fr-FR" sz="3200">
                <a:latin typeface="Poppins Light"/>
                <a:ea typeface="Poppins" charset="0"/>
                <a:cs typeface="Poppin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8A55B93-67AC-29E6-2B48-0FE32621CED2}"/>
              </a:ext>
            </a:extLst>
          </p:cNvPr>
          <p:cNvGrpSpPr/>
          <p:nvPr/>
        </p:nvGrpSpPr>
        <p:grpSpPr>
          <a:xfrm>
            <a:off x="4229999" y="3545539"/>
            <a:ext cx="3351214" cy="1080038"/>
            <a:chOff x="570891" y="1832927"/>
            <a:chExt cx="3351214" cy="1080038"/>
          </a:xfrm>
        </p:grpSpPr>
        <p:sp>
          <p:nvSpPr>
            <p:cNvPr id="33" name="Google Shape;265;p37">
              <a:extLst>
                <a:ext uri="{FF2B5EF4-FFF2-40B4-BE49-F238E27FC236}">
                  <a16:creationId xmlns:a16="http://schemas.microsoft.com/office/drawing/2014/main" id="{CEA315C4-4015-1695-818D-4DDDD9136B55}"/>
                </a:ext>
              </a:extLst>
            </p:cNvPr>
            <p:cNvSpPr txBox="1">
              <a:spLocks/>
            </p:cNvSpPr>
            <p:nvPr/>
          </p:nvSpPr>
          <p:spPr>
            <a:xfrm>
              <a:off x="570891" y="1832927"/>
              <a:ext cx="2230140" cy="472894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/>
                <a:buNone/>
              </a:pPr>
              <a:r>
                <a:rPr lang="fr-FR" sz="2000" dirty="0">
                  <a:solidFill>
                    <a:srgbClr val="0033FF"/>
                  </a:solidFill>
                  <a:latin typeface="Poppins Medium"/>
                  <a:ea typeface="SF UI Display Semibold" charset="0"/>
                  <a:cs typeface="SF UI Display Semibold" charset="0"/>
                </a:rPr>
                <a:t>LOREM IPSUM</a:t>
              </a:r>
              <a:endParaRPr lang="en" sz="200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72368FF-11CB-9119-CD76-6216C10CC48F}"/>
                </a:ext>
              </a:extLst>
            </p:cNvPr>
            <p:cNvSpPr/>
            <p:nvPr/>
          </p:nvSpPr>
          <p:spPr>
            <a:xfrm>
              <a:off x="570891" y="2266634"/>
              <a:ext cx="3351214" cy="64633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Lorem ipsum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dolor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sit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amer</a:t>
              </a:r>
              <a:endParaRPr lang="fr-FR" dirty="0">
                <a:latin typeface="Poppins Light"/>
                <a:ea typeface="Poppins" charset="0"/>
                <a:cs typeface="Poppins"/>
              </a:endParaRPr>
            </a:p>
            <a:p>
              <a:pPr lvl="0"/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consecteur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lorem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ipsum</a:t>
              </a:r>
              <a:endParaRPr lang="fr-FR" sz="3200">
                <a:latin typeface="Poppins Light"/>
                <a:ea typeface="Poppins" charset="0"/>
                <a:cs typeface="Poppin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1BC6F4-D45B-72BB-C486-BD8D8B61AE34}"/>
              </a:ext>
            </a:extLst>
          </p:cNvPr>
          <p:cNvGrpSpPr/>
          <p:nvPr/>
        </p:nvGrpSpPr>
        <p:grpSpPr>
          <a:xfrm>
            <a:off x="7866474" y="3545540"/>
            <a:ext cx="3351214" cy="1080038"/>
            <a:chOff x="570891" y="1832927"/>
            <a:chExt cx="3351214" cy="1080038"/>
          </a:xfrm>
        </p:grpSpPr>
        <p:sp>
          <p:nvSpPr>
            <p:cNvPr id="36" name="Google Shape;265;p37">
              <a:extLst>
                <a:ext uri="{FF2B5EF4-FFF2-40B4-BE49-F238E27FC236}">
                  <a16:creationId xmlns:a16="http://schemas.microsoft.com/office/drawing/2014/main" id="{851F5B60-BF5D-7E92-9705-461650D7CAA2}"/>
                </a:ext>
              </a:extLst>
            </p:cNvPr>
            <p:cNvSpPr txBox="1">
              <a:spLocks/>
            </p:cNvSpPr>
            <p:nvPr/>
          </p:nvSpPr>
          <p:spPr>
            <a:xfrm>
              <a:off x="570891" y="1832927"/>
              <a:ext cx="2230140" cy="472894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/>
                <a:buNone/>
              </a:pPr>
              <a:r>
                <a:rPr lang="fr-FR" sz="2000" dirty="0">
                  <a:solidFill>
                    <a:srgbClr val="0033FF"/>
                  </a:solidFill>
                  <a:latin typeface="Poppins Medium"/>
                  <a:ea typeface="SF UI Display Semibold" charset="0"/>
                  <a:cs typeface="SF UI Display Semibold" charset="0"/>
                </a:rPr>
                <a:t>LOREM IPSUM</a:t>
              </a:r>
              <a:endParaRPr lang="en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0BD3C9-B1BE-E6E6-061C-8312A440950E}"/>
                </a:ext>
              </a:extLst>
            </p:cNvPr>
            <p:cNvSpPr/>
            <p:nvPr/>
          </p:nvSpPr>
          <p:spPr>
            <a:xfrm>
              <a:off x="570891" y="2266634"/>
              <a:ext cx="3351214" cy="646331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Lorem ipsum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dolor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dirty="0" err="1">
                  <a:latin typeface="Poppins Light"/>
                  <a:ea typeface="Poppins" charset="0"/>
                  <a:cs typeface="Poppins"/>
                  <a:sym typeface="Overpass"/>
                </a:rPr>
                <a:t>sit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amer</a:t>
              </a:r>
              <a:endParaRPr lang="fr-FR" dirty="0">
                <a:latin typeface="Poppins Light"/>
                <a:ea typeface="Poppins" charset="0"/>
                <a:cs typeface="Poppins"/>
              </a:endParaRPr>
            </a:p>
            <a:p>
              <a:pPr lvl="0"/>
              <a:r>
                <a:rPr lang="fr-FR" err="1">
                  <a:latin typeface="Poppins Light"/>
                  <a:ea typeface="Poppins" charset="0"/>
                  <a:cs typeface="Poppins"/>
                  <a:sym typeface="Overpass"/>
                </a:rPr>
                <a:t>consecteur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</a:t>
              </a:r>
              <a:r>
                <a:rPr lang="fr-FR" err="1">
                  <a:latin typeface="Poppins Light"/>
                  <a:ea typeface="Poppins" charset="0"/>
                  <a:cs typeface="Poppins"/>
                  <a:sym typeface="Overpass"/>
                </a:rPr>
                <a:t>lorem</a:t>
              </a:r>
              <a:r>
                <a:rPr lang="fr-FR" dirty="0">
                  <a:latin typeface="Poppins Light"/>
                  <a:ea typeface="Poppins" charset="0"/>
                  <a:cs typeface="Poppins"/>
                  <a:sym typeface="Overpass"/>
                </a:rPr>
                <a:t> ipsum</a:t>
              </a:r>
              <a:endParaRPr lang="fr-FR" sz="3200">
                <a:latin typeface="Poppins Light"/>
                <a:ea typeface="Poppins" charset="0"/>
                <a:cs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2980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5" name="Google Shape;264;p37"/>
          <p:cNvSpPr txBox="1">
            <a:spLocks/>
          </p:cNvSpPr>
          <p:nvPr/>
        </p:nvSpPr>
        <p:spPr>
          <a:xfrm>
            <a:off x="3240820" y="1470148"/>
            <a:ext cx="5710360" cy="19731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fi-FI" sz="12000" b="1" dirty="0">
                <a:solidFill>
                  <a:schemeClr val="bg1"/>
                </a:solidFill>
                <a:latin typeface="Poppins SemiBold" charset="0"/>
                <a:ea typeface="Poppins SemiBold" charset="0"/>
                <a:cs typeface="Poppins SemiBold" charset="0"/>
              </a:rPr>
              <a:t>200%</a:t>
            </a:r>
          </a:p>
        </p:txBody>
      </p:sp>
      <p:sp>
        <p:nvSpPr>
          <p:cNvPr id="6" name="Google Shape;265;p37"/>
          <p:cNvSpPr txBox="1">
            <a:spLocks/>
          </p:cNvSpPr>
          <p:nvPr/>
        </p:nvSpPr>
        <p:spPr>
          <a:xfrm>
            <a:off x="4302360" y="3157539"/>
            <a:ext cx="3587280" cy="78581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000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Croissance dans l’année 2022 </a:t>
            </a:r>
            <a:endParaRPr lang="en" sz="20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39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50911" y="3671332"/>
            <a:ext cx="3840202" cy="2560903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208208" y="617107"/>
            <a:ext cx="7261026" cy="5762115"/>
            <a:chOff x="2147391" y="480632"/>
            <a:chExt cx="7261026" cy="5762115"/>
          </a:xfrm>
        </p:grpSpPr>
        <p:cxnSp>
          <p:nvCxnSpPr>
            <p:cNvPr id="4" name="Google Shape;281;p30">
              <a:extLst>
                <a:ext uri="{FF2B5EF4-FFF2-40B4-BE49-F238E27FC236}">
                  <a16:creationId xmlns:a16="http://schemas.microsoft.com/office/drawing/2014/main" id="{D4877AB3-1694-9F4A-BA56-FDD6382D8815}"/>
                </a:ext>
              </a:extLst>
            </p:cNvPr>
            <p:cNvCxnSpPr>
              <a:cxnSpLocks/>
            </p:cNvCxnSpPr>
            <p:nvPr/>
          </p:nvCxnSpPr>
          <p:spPr>
            <a:xfrm>
              <a:off x="2898933" y="712975"/>
              <a:ext cx="6428940" cy="0"/>
            </a:xfrm>
            <a:prstGeom prst="straightConnector1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" name="Google Shape;282;p30">
              <a:extLst>
                <a:ext uri="{FF2B5EF4-FFF2-40B4-BE49-F238E27FC236}">
                  <a16:creationId xmlns:a16="http://schemas.microsoft.com/office/drawing/2014/main" id="{B887ED3A-B710-0B4F-96FD-562D05A6AEFF}"/>
                </a:ext>
              </a:extLst>
            </p:cNvPr>
            <p:cNvCxnSpPr>
              <a:cxnSpLocks/>
            </p:cNvCxnSpPr>
            <p:nvPr/>
          </p:nvCxnSpPr>
          <p:spPr>
            <a:xfrm>
              <a:off x="2898933" y="1993957"/>
              <a:ext cx="6428940" cy="0"/>
            </a:xfrm>
            <a:prstGeom prst="straightConnector1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" name="Google Shape;283;p30">
              <a:extLst>
                <a:ext uri="{FF2B5EF4-FFF2-40B4-BE49-F238E27FC236}">
                  <a16:creationId xmlns:a16="http://schemas.microsoft.com/office/drawing/2014/main" id="{1D6B67B2-8677-0441-AE46-6A087C3F0918}"/>
                </a:ext>
              </a:extLst>
            </p:cNvPr>
            <p:cNvCxnSpPr>
              <a:cxnSpLocks/>
            </p:cNvCxnSpPr>
            <p:nvPr/>
          </p:nvCxnSpPr>
          <p:spPr>
            <a:xfrm>
              <a:off x="2898933" y="3412098"/>
              <a:ext cx="6428940" cy="0"/>
            </a:xfrm>
            <a:prstGeom prst="straightConnector1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" name="Google Shape;284;p30">
              <a:extLst>
                <a:ext uri="{FF2B5EF4-FFF2-40B4-BE49-F238E27FC236}">
                  <a16:creationId xmlns:a16="http://schemas.microsoft.com/office/drawing/2014/main" id="{C3C1372A-AF92-C044-94AE-C22901A69CBE}"/>
                </a:ext>
              </a:extLst>
            </p:cNvPr>
            <p:cNvCxnSpPr>
              <a:cxnSpLocks/>
            </p:cNvCxnSpPr>
            <p:nvPr/>
          </p:nvCxnSpPr>
          <p:spPr>
            <a:xfrm>
              <a:off x="2782083" y="4853767"/>
              <a:ext cx="6428940" cy="0"/>
            </a:xfrm>
            <a:prstGeom prst="straightConnector1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Google Shape;285;p30">
              <a:extLst>
                <a:ext uri="{FF2B5EF4-FFF2-40B4-BE49-F238E27FC236}">
                  <a16:creationId xmlns:a16="http://schemas.microsoft.com/office/drawing/2014/main" id="{A0FD0D3C-E948-5740-B877-B449CD1F82EE}"/>
                </a:ext>
              </a:extLst>
            </p:cNvPr>
            <p:cNvCxnSpPr>
              <a:cxnSpLocks/>
            </p:cNvCxnSpPr>
            <p:nvPr/>
          </p:nvCxnSpPr>
          <p:spPr>
            <a:xfrm>
              <a:off x="2979477" y="6232276"/>
              <a:ext cx="6428940" cy="0"/>
            </a:xfrm>
            <a:prstGeom prst="straightConnector1">
              <a:avLst/>
            </a:pr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" name="Google Shape;286;p30">
              <a:extLst>
                <a:ext uri="{FF2B5EF4-FFF2-40B4-BE49-F238E27FC236}">
                  <a16:creationId xmlns:a16="http://schemas.microsoft.com/office/drawing/2014/main" id="{ACD93A79-89F0-6647-B188-93A2DB9280ED}"/>
                </a:ext>
              </a:extLst>
            </p:cNvPr>
            <p:cNvSpPr txBox="1"/>
            <p:nvPr/>
          </p:nvSpPr>
          <p:spPr>
            <a:xfrm>
              <a:off x="2147391" y="598193"/>
              <a:ext cx="456749" cy="45088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 dirty="0">
                  <a:solidFill>
                    <a:schemeClr val="dk2"/>
                  </a:solidFill>
                  <a:latin typeface="Poppins" charset="0"/>
                  <a:ea typeface="Poppins" charset="0"/>
                  <a:cs typeface="Poppins" charset="0"/>
                  <a:sym typeface="Work Sans"/>
                </a:rPr>
                <a:t>4000</a:t>
              </a: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0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0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0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4400"/>
                </a:spcBef>
                <a:spcAft>
                  <a:spcPts val="0"/>
                </a:spcAft>
                <a:buNone/>
              </a:pPr>
              <a:r>
                <a:rPr lang="en" sz="1000" b="1" dirty="0">
                  <a:solidFill>
                    <a:schemeClr val="dk2"/>
                  </a:solidFill>
                  <a:latin typeface="Poppins" charset="0"/>
                  <a:ea typeface="Poppins" charset="0"/>
                  <a:cs typeface="Poppins" charset="0"/>
                  <a:sym typeface="Work Sans"/>
                </a:rPr>
                <a:t>3000</a:t>
              </a:r>
            </a:p>
            <a:p>
              <a:pPr marL="0" marR="0" lvl="0" indent="0" algn="r" rtl="0">
                <a:lnSpc>
                  <a:spcPct val="100000"/>
                </a:lnSpc>
                <a:spcBef>
                  <a:spcPts val="4400"/>
                </a:spcBef>
                <a:spcAft>
                  <a:spcPts val="0"/>
                </a:spcAft>
                <a:buNone/>
              </a:pPr>
              <a:endParaRPr sz="10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4400"/>
                </a:spcBef>
                <a:spcAft>
                  <a:spcPts val="0"/>
                </a:spcAft>
                <a:buNone/>
              </a:pPr>
              <a:r>
                <a:rPr lang="en" sz="1000" b="1" dirty="0">
                  <a:solidFill>
                    <a:schemeClr val="dk2"/>
                  </a:solidFill>
                  <a:latin typeface="Poppins" charset="0"/>
                  <a:ea typeface="Poppins" charset="0"/>
                  <a:cs typeface="Poppins" charset="0"/>
                  <a:sym typeface="Work Sans"/>
                </a:rPr>
                <a:t>2000</a:t>
              </a:r>
            </a:p>
            <a:p>
              <a:pPr marL="0" marR="0" lvl="0" indent="0" algn="r" rtl="0">
                <a:lnSpc>
                  <a:spcPct val="100000"/>
                </a:lnSpc>
                <a:spcBef>
                  <a:spcPts val="4400"/>
                </a:spcBef>
                <a:spcAft>
                  <a:spcPts val="0"/>
                </a:spcAft>
                <a:buNone/>
              </a:pPr>
              <a:endParaRPr sz="10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4400"/>
                </a:spcBef>
                <a:spcAft>
                  <a:spcPts val="0"/>
                </a:spcAft>
                <a:buNone/>
              </a:pPr>
              <a:r>
                <a:rPr lang="en" sz="1000" b="1" dirty="0">
                  <a:solidFill>
                    <a:schemeClr val="dk2"/>
                  </a:solidFill>
                  <a:latin typeface="Poppins" charset="0"/>
                  <a:ea typeface="Poppins" charset="0"/>
                  <a:cs typeface="Poppins" charset="0"/>
                  <a:sym typeface="Work Sans"/>
                </a:rPr>
                <a:t>1000</a:t>
              </a:r>
            </a:p>
            <a:p>
              <a:pPr marL="0" marR="0" lvl="0" indent="0" algn="r" rtl="0">
                <a:lnSpc>
                  <a:spcPct val="100000"/>
                </a:lnSpc>
                <a:spcBef>
                  <a:spcPts val="4400"/>
                </a:spcBef>
                <a:spcAft>
                  <a:spcPts val="0"/>
                </a:spcAft>
                <a:buNone/>
              </a:pPr>
              <a:endParaRPr sz="10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  <a:p>
              <a:pPr marL="0" marR="0" lvl="0" indent="0" algn="r" rtl="0">
                <a:lnSpc>
                  <a:spcPct val="100000"/>
                </a:lnSpc>
                <a:spcBef>
                  <a:spcPts val="4400"/>
                </a:spcBef>
                <a:spcAft>
                  <a:spcPts val="4400"/>
                </a:spcAft>
                <a:buNone/>
              </a:pPr>
              <a:r>
                <a:rPr lang="en" sz="1000" b="1" dirty="0">
                  <a:solidFill>
                    <a:schemeClr val="dk2"/>
                  </a:solidFill>
                  <a:latin typeface="Poppins" charset="0"/>
                  <a:ea typeface="Poppins" charset="0"/>
                  <a:cs typeface="Poppins" charset="0"/>
                  <a:sym typeface="Work Sans"/>
                </a:rPr>
                <a:t>0</a:t>
              </a:r>
              <a:endParaRPr sz="1000" b="1" dirty="0">
                <a:solidFill>
                  <a:schemeClr val="dk2"/>
                </a:solidFill>
                <a:latin typeface="Poppins" charset="0"/>
                <a:ea typeface="Poppins" charset="0"/>
                <a:cs typeface="Poppins" charset="0"/>
                <a:sym typeface="Work Sans"/>
              </a:endParaRPr>
            </a:p>
          </p:txBody>
        </p:sp>
        <p:sp>
          <p:nvSpPr>
            <p:cNvPr id="10" name="Google Shape;287;p30">
              <a:extLst>
                <a:ext uri="{FF2B5EF4-FFF2-40B4-BE49-F238E27FC236}">
                  <a16:creationId xmlns:a16="http://schemas.microsoft.com/office/drawing/2014/main" id="{85D91D38-1EFB-4242-AF3D-E41BE198FD4D}"/>
                </a:ext>
              </a:extLst>
            </p:cNvPr>
            <p:cNvSpPr/>
            <p:nvPr/>
          </p:nvSpPr>
          <p:spPr>
            <a:xfrm>
              <a:off x="2968419" y="2539682"/>
              <a:ext cx="233700" cy="369346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88;p30">
              <a:extLst>
                <a:ext uri="{FF2B5EF4-FFF2-40B4-BE49-F238E27FC236}">
                  <a16:creationId xmlns:a16="http://schemas.microsoft.com/office/drawing/2014/main" id="{E803681D-7913-5B4E-B200-2CB23AC749F0}"/>
                </a:ext>
              </a:extLst>
            </p:cNvPr>
            <p:cNvSpPr/>
            <p:nvPr/>
          </p:nvSpPr>
          <p:spPr>
            <a:xfrm>
              <a:off x="3282663" y="1602724"/>
              <a:ext cx="233700" cy="4630562"/>
            </a:xfrm>
            <a:prstGeom prst="rect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89;p30">
              <a:extLst>
                <a:ext uri="{FF2B5EF4-FFF2-40B4-BE49-F238E27FC236}">
                  <a16:creationId xmlns:a16="http://schemas.microsoft.com/office/drawing/2014/main" id="{EA4625CF-7C38-1449-82D3-08A2AEB58E9F}"/>
                </a:ext>
              </a:extLst>
            </p:cNvPr>
            <p:cNvSpPr/>
            <p:nvPr/>
          </p:nvSpPr>
          <p:spPr>
            <a:xfrm>
              <a:off x="3596907" y="2807345"/>
              <a:ext cx="233700" cy="3426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90;p30">
              <a:extLst>
                <a:ext uri="{FF2B5EF4-FFF2-40B4-BE49-F238E27FC236}">
                  <a16:creationId xmlns:a16="http://schemas.microsoft.com/office/drawing/2014/main" id="{19647040-2290-9A42-9FC7-09FB89B05E14}"/>
                </a:ext>
              </a:extLst>
            </p:cNvPr>
            <p:cNvSpPr/>
            <p:nvPr/>
          </p:nvSpPr>
          <p:spPr>
            <a:xfrm>
              <a:off x="4546440" y="3708585"/>
              <a:ext cx="233700" cy="25337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91;p30">
              <a:extLst>
                <a:ext uri="{FF2B5EF4-FFF2-40B4-BE49-F238E27FC236}">
                  <a16:creationId xmlns:a16="http://schemas.microsoft.com/office/drawing/2014/main" id="{F2939B91-A546-294D-A823-B71C9432CDAF}"/>
                </a:ext>
              </a:extLst>
            </p:cNvPr>
            <p:cNvSpPr/>
            <p:nvPr/>
          </p:nvSpPr>
          <p:spPr>
            <a:xfrm>
              <a:off x="4860685" y="2485654"/>
              <a:ext cx="233700" cy="3756812"/>
            </a:xfrm>
            <a:prstGeom prst="rect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92;p30">
              <a:extLst>
                <a:ext uri="{FF2B5EF4-FFF2-40B4-BE49-F238E27FC236}">
                  <a16:creationId xmlns:a16="http://schemas.microsoft.com/office/drawing/2014/main" id="{6ACCC588-5BDC-0B4B-BD8C-F06D411B8D3A}"/>
                </a:ext>
              </a:extLst>
            </p:cNvPr>
            <p:cNvSpPr/>
            <p:nvPr/>
          </p:nvSpPr>
          <p:spPr>
            <a:xfrm>
              <a:off x="5174929" y="712975"/>
              <a:ext cx="233700" cy="55297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93;p30">
              <a:extLst>
                <a:ext uri="{FF2B5EF4-FFF2-40B4-BE49-F238E27FC236}">
                  <a16:creationId xmlns:a16="http://schemas.microsoft.com/office/drawing/2014/main" id="{A18FABAB-4D29-4641-9AEB-C59419E42B8B}"/>
                </a:ext>
              </a:extLst>
            </p:cNvPr>
            <p:cNvSpPr/>
            <p:nvPr/>
          </p:nvSpPr>
          <p:spPr>
            <a:xfrm>
              <a:off x="6124461" y="2627286"/>
              <a:ext cx="233699" cy="361532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94;p30">
              <a:extLst>
                <a:ext uri="{FF2B5EF4-FFF2-40B4-BE49-F238E27FC236}">
                  <a16:creationId xmlns:a16="http://schemas.microsoft.com/office/drawing/2014/main" id="{6A728CF3-92A4-664A-A277-B5A6017B99EA}"/>
                </a:ext>
              </a:extLst>
            </p:cNvPr>
            <p:cNvSpPr/>
            <p:nvPr/>
          </p:nvSpPr>
          <p:spPr>
            <a:xfrm>
              <a:off x="6438705" y="480632"/>
              <a:ext cx="233699" cy="5762032"/>
            </a:xfrm>
            <a:prstGeom prst="rect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95;p30">
              <a:extLst>
                <a:ext uri="{FF2B5EF4-FFF2-40B4-BE49-F238E27FC236}">
                  <a16:creationId xmlns:a16="http://schemas.microsoft.com/office/drawing/2014/main" id="{4B8DECB8-2A0F-C346-882D-4E079383E912}"/>
                </a:ext>
              </a:extLst>
            </p:cNvPr>
            <p:cNvSpPr/>
            <p:nvPr/>
          </p:nvSpPr>
          <p:spPr>
            <a:xfrm>
              <a:off x="6752950" y="2995088"/>
              <a:ext cx="233699" cy="32472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96;p30">
              <a:extLst>
                <a:ext uri="{FF2B5EF4-FFF2-40B4-BE49-F238E27FC236}">
                  <a16:creationId xmlns:a16="http://schemas.microsoft.com/office/drawing/2014/main" id="{A1D631A2-5EE5-8D42-9F9E-963CB419C702}"/>
                </a:ext>
              </a:extLst>
            </p:cNvPr>
            <p:cNvSpPr/>
            <p:nvPr/>
          </p:nvSpPr>
          <p:spPr>
            <a:xfrm>
              <a:off x="7663553" y="3900798"/>
              <a:ext cx="233698" cy="234124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97;p30">
              <a:extLst>
                <a:ext uri="{FF2B5EF4-FFF2-40B4-BE49-F238E27FC236}">
                  <a16:creationId xmlns:a16="http://schemas.microsoft.com/office/drawing/2014/main" id="{2916E773-CBDE-1241-A7A9-5FC019CFEB9C}"/>
                </a:ext>
              </a:extLst>
            </p:cNvPr>
            <p:cNvSpPr/>
            <p:nvPr/>
          </p:nvSpPr>
          <p:spPr>
            <a:xfrm>
              <a:off x="7977797" y="1008156"/>
              <a:ext cx="233698" cy="5234203"/>
            </a:xfrm>
            <a:prstGeom prst="rect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98;p30">
              <a:extLst>
                <a:ext uri="{FF2B5EF4-FFF2-40B4-BE49-F238E27FC236}">
                  <a16:creationId xmlns:a16="http://schemas.microsoft.com/office/drawing/2014/main" id="{0F239C5F-39E9-0147-8EAF-43143081EB65}"/>
                </a:ext>
              </a:extLst>
            </p:cNvPr>
            <p:cNvSpPr/>
            <p:nvPr/>
          </p:nvSpPr>
          <p:spPr>
            <a:xfrm>
              <a:off x="8292041" y="1630020"/>
              <a:ext cx="233698" cy="46123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265;p37"/>
          <p:cNvSpPr txBox="1">
            <a:spLocks/>
          </p:cNvSpPr>
          <p:nvPr/>
        </p:nvSpPr>
        <p:spPr>
          <a:xfrm>
            <a:off x="377119" y="2923690"/>
            <a:ext cx="3601911" cy="10106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LOREM IPSUM</a:t>
            </a:r>
          </a:p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GRAPH</a:t>
            </a:r>
            <a:endParaRPr lang="en" sz="3600" dirty="0">
              <a:latin typeface="Poppins SemiBold"/>
              <a:ea typeface="SF UI Display Semibold" charset="0"/>
              <a:cs typeface="SF UI Display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45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454941"/>
            <a:ext cx="12198732" cy="34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55" name="Google Shape;11807;p80"/>
          <p:cNvGrpSpPr>
            <a:grpSpLocks noChangeAspect="1"/>
          </p:cNvGrpSpPr>
          <p:nvPr/>
        </p:nvGrpSpPr>
        <p:grpSpPr>
          <a:xfrm>
            <a:off x="2030169" y="1928246"/>
            <a:ext cx="683602" cy="720000"/>
            <a:chOff x="870939" y="1975821"/>
            <a:chExt cx="332375" cy="350071"/>
          </a:xfrm>
          <a:solidFill>
            <a:srgbClr val="0033FF"/>
          </a:solidFill>
        </p:grpSpPr>
        <p:sp>
          <p:nvSpPr>
            <p:cNvPr id="56" name="Google Shape;11808;p80"/>
            <p:cNvSpPr/>
            <p:nvPr/>
          </p:nvSpPr>
          <p:spPr>
            <a:xfrm>
              <a:off x="870939" y="1975821"/>
              <a:ext cx="332375" cy="350071"/>
            </a:xfrm>
            <a:custGeom>
              <a:avLst/>
              <a:gdLst/>
              <a:ahLst/>
              <a:cxnLst/>
              <a:rect l="l" t="t" r="r" b="b"/>
              <a:pathLst>
                <a:path w="10443" h="10999" extrusionOk="0">
                  <a:moveTo>
                    <a:pt x="8049" y="334"/>
                  </a:moveTo>
                  <a:lnTo>
                    <a:pt x="5728" y="3573"/>
                  </a:lnTo>
                  <a:lnTo>
                    <a:pt x="5406" y="3120"/>
                  </a:lnTo>
                  <a:lnTo>
                    <a:pt x="7395" y="334"/>
                  </a:lnTo>
                  <a:close/>
                  <a:moveTo>
                    <a:pt x="9109" y="334"/>
                  </a:moveTo>
                  <a:lnTo>
                    <a:pt x="6263" y="4311"/>
                  </a:lnTo>
                  <a:lnTo>
                    <a:pt x="5942" y="3847"/>
                  </a:lnTo>
                  <a:lnTo>
                    <a:pt x="8454" y="334"/>
                  </a:lnTo>
                  <a:close/>
                  <a:moveTo>
                    <a:pt x="3025" y="334"/>
                  </a:moveTo>
                  <a:lnTo>
                    <a:pt x="6025" y="4525"/>
                  </a:lnTo>
                  <a:cubicBezTo>
                    <a:pt x="5998" y="4533"/>
                    <a:pt x="5970" y="4537"/>
                    <a:pt x="5942" y="4537"/>
                  </a:cubicBezTo>
                  <a:cubicBezTo>
                    <a:pt x="5849" y="4537"/>
                    <a:pt x="5759" y="4494"/>
                    <a:pt x="5704" y="4430"/>
                  </a:cubicBezTo>
                  <a:cubicBezTo>
                    <a:pt x="5561" y="4287"/>
                    <a:pt x="5382" y="4228"/>
                    <a:pt x="5228" y="4228"/>
                  </a:cubicBezTo>
                  <a:lnTo>
                    <a:pt x="2430" y="334"/>
                  </a:lnTo>
                  <a:close/>
                  <a:moveTo>
                    <a:pt x="2025" y="334"/>
                  </a:moveTo>
                  <a:lnTo>
                    <a:pt x="4882" y="4323"/>
                  </a:lnTo>
                  <a:cubicBezTo>
                    <a:pt x="4823" y="4347"/>
                    <a:pt x="4775" y="4394"/>
                    <a:pt x="4728" y="4442"/>
                  </a:cubicBezTo>
                  <a:cubicBezTo>
                    <a:pt x="4667" y="4503"/>
                    <a:pt x="4569" y="4544"/>
                    <a:pt x="4474" y="4544"/>
                  </a:cubicBezTo>
                  <a:cubicBezTo>
                    <a:pt x="4438" y="4544"/>
                    <a:pt x="4403" y="4538"/>
                    <a:pt x="4370" y="4525"/>
                  </a:cubicBezTo>
                  <a:lnTo>
                    <a:pt x="1370" y="334"/>
                  </a:lnTo>
                  <a:close/>
                  <a:moveTo>
                    <a:pt x="965" y="334"/>
                  </a:moveTo>
                  <a:lnTo>
                    <a:pt x="3942" y="4490"/>
                  </a:lnTo>
                  <a:cubicBezTo>
                    <a:pt x="3775" y="4525"/>
                    <a:pt x="3632" y="4621"/>
                    <a:pt x="3525" y="4763"/>
                  </a:cubicBezTo>
                  <a:lnTo>
                    <a:pt x="358" y="334"/>
                  </a:lnTo>
                  <a:close/>
                  <a:moveTo>
                    <a:pt x="10062" y="334"/>
                  </a:moveTo>
                  <a:lnTo>
                    <a:pt x="6894" y="4763"/>
                  </a:lnTo>
                  <a:cubicBezTo>
                    <a:pt x="6799" y="4632"/>
                    <a:pt x="6668" y="4549"/>
                    <a:pt x="6513" y="4501"/>
                  </a:cubicBezTo>
                  <a:lnTo>
                    <a:pt x="9514" y="334"/>
                  </a:lnTo>
                  <a:close/>
                  <a:moveTo>
                    <a:pt x="5192" y="4582"/>
                  </a:moveTo>
                  <a:cubicBezTo>
                    <a:pt x="5284" y="4582"/>
                    <a:pt x="5376" y="4615"/>
                    <a:pt x="5442" y="4680"/>
                  </a:cubicBezTo>
                  <a:cubicBezTo>
                    <a:pt x="5577" y="4807"/>
                    <a:pt x="5744" y="4876"/>
                    <a:pt x="5917" y="4876"/>
                  </a:cubicBezTo>
                  <a:cubicBezTo>
                    <a:pt x="6004" y="4876"/>
                    <a:pt x="6093" y="4859"/>
                    <a:pt x="6180" y="4823"/>
                  </a:cubicBezTo>
                  <a:cubicBezTo>
                    <a:pt x="6216" y="4808"/>
                    <a:pt x="6254" y="4801"/>
                    <a:pt x="6293" y="4801"/>
                  </a:cubicBezTo>
                  <a:cubicBezTo>
                    <a:pt x="6436" y="4801"/>
                    <a:pt x="6586" y="4897"/>
                    <a:pt x="6633" y="5037"/>
                  </a:cubicBezTo>
                  <a:cubicBezTo>
                    <a:pt x="6633" y="5049"/>
                    <a:pt x="6644" y="5061"/>
                    <a:pt x="6644" y="5061"/>
                  </a:cubicBezTo>
                  <a:cubicBezTo>
                    <a:pt x="6728" y="5263"/>
                    <a:pt x="6859" y="5335"/>
                    <a:pt x="6859" y="5335"/>
                  </a:cubicBezTo>
                  <a:cubicBezTo>
                    <a:pt x="6990" y="5406"/>
                    <a:pt x="7133" y="5454"/>
                    <a:pt x="7264" y="5466"/>
                  </a:cubicBezTo>
                  <a:cubicBezTo>
                    <a:pt x="7454" y="5478"/>
                    <a:pt x="7621" y="5644"/>
                    <a:pt x="7609" y="5859"/>
                  </a:cubicBezTo>
                  <a:cubicBezTo>
                    <a:pt x="7585" y="6121"/>
                    <a:pt x="7740" y="6371"/>
                    <a:pt x="7978" y="6490"/>
                  </a:cubicBezTo>
                  <a:cubicBezTo>
                    <a:pt x="8157" y="6585"/>
                    <a:pt x="8228" y="6811"/>
                    <a:pt x="8145" y="6990"/>
                  </a:cubicBezTo>
                  <a:cubicBezTo>
                    <a:pt x="8026" y="7228"/>
                    <a:pt x="8049" y="7526"/>
                    <a:pt x="8216" y="7728"/>
                  </a:cubicBezTo>
                  <a:cubicBezTo>
                    <a:pt x="8335" y="7883"/>
                    <a:pt x="8323" y="8121"/>
                    <a:pt x="8157" y="8240"/>
                  </a:cubicBezTo>
                  <a:cubicBezTo>
                    <a:pt x="7942" y="8395"/>
                    <a:pt x="7859" y="8681"/>
                    <a:pt x="7930" y="8931"/>
                  </a:cubicBezTo>
                  <a:cubicBezTo>
                    <a:pt x="7978" y="9133"/>
                    <a:pt x="7871" y="9323"/>
                    <a:pt x="7680" y="9383"/>
                  </a:cubicBezTo>
                  <a:cubicBezTo>
                    <a:pt x="7430" y="9454"/>
                    <a:pt x="7228" y="9669"/>
                    <a:pt x="7192" y="9931"/>
                  </a:cubicBezTo>
                  <a:cubicBezTo>
                    <a:pt x="7160" y="10101"/>
                    <a:pt x="7004" y="10234"/>
                    <a:pt x="6835" y="10234"/>
                  </a:cubicBezTo>
                  <a:cubicBezTo>
                    <a:pt x="6815" y="10234"/>
                    <a:pt x="6795" y="10232"/>
                    <a:pt x="6775" y="10228"/>
                  </a:cubicBezTo>
                  <a:cubicBezTo>
                    <a:pt x="6735" y="10221"/>
                    <a:pt x="6695" y="10218"/>
                    <a:pt x="6656" y="10218"/>
                  </a:cubicBezTo>
                  <a:cubicBezTo>
                    <a:pt x="6427" y="10218"/>
                    <a:pt x="6217" y="10333"/>
                    <a:pt x="6085" y="10526"/>
                  </a:cubicBezTo>
                  <a:cubicBezTo>
                    <a:pt x="6016" y="10633"/>
                    <a:pt x="5904" y="10690"/>
                    <a:pt x="5786" y="10690"/>
                  </a:cubicBezTo>
                  <a:cubicBezTo>
                    <a:pt x="5718" y="10690"/>
                    <a:pt x="5649" y="10672"/>
                    <a:pt x="5585" y="10633"/>
                  </a:cubicBezTo>
                  <a:cubicBezTo>
                    <a:pt x="5454" y="10562"/>
                    <a:pt x="5347" y="10526"/>
                    <a:pt x="5204" y="10526"/>
                  </a:cubicBezTo>
                  <a:cubicBezTo>
                    <a:pt x="5073" y="10526"/>
                    <a:pt x="4954" y="10562"/>
                    <a:pt x="4835" y="10633"/>
                  </a:cubicBezTo>
                  <a:cubicBezTo>
                    <a:pt x="4774" y="10672"/>
                    <a:pt x="4708" y="10690"/>
                    <a:pt x="4642" y="10690"/>
                  </a:cubicBezTo>
                  <a:cubicBezTo>
                    <a:pt x="4524" y="10690"/>
                    <a:pt x="4406" y="10633"/>
                    <a:pt x="4323" y="10526"/>
                  </a:cubicBezTo>
                  <a:cubicBezTo>
                    <a:pt x="4201" y="10333"/>
                    <a:pt x="3983" y="10218"/>
                    <a:pt x="3760" y="10218"/>
                  </a:cubicBezTo>
                  <a:cubicBezTo>
                    <a:pt x="3721" y="10218"/>
                    <a:pt x="3682" y="10221"/>
                    <a:pt x="3644" y="10228"/>
                  </a:cubicBezTo>
                  <a:cubicBezTo>
                    <a:pt x="3624" y="10232"/>
                    <a:pt x="3604" y="10234"/>
                    <a:pt x="3585" y="10234"/>
                  </a:cubicBezTo>
                  <a:cubicBezTo>
                    <a:pt x="3416" y="10234"/>
                    <a:pt x="3259" y="10101"/>
                    <a:pt x="3227" y="9931"/>
                  </a:cubicBezTo>
                  <a:cubicBezTo>
                    <a:pt x="3180" y="9669"/>
                    <a:pt x="2989" y="9454"/>
                    <a:pt x="2739" y="9383"/>
                  </a:cubicBezTo>
                  <a:cubicBezTo>
                    <a:pt x="2537" y="9323"/>
                    <a:pt x="2418" y="9133"/>
                    <a:pt x="2477" y="8931"/>
                  </a:cubicBezTo>
                  <a:cubicBezTo>
                    <a:pt x="2561" y="8681"/>
                    <a:pt x="2465" y="8395"/>
                    <a:pt x="2263" y="8240"/>
                  </a:cubicBezTo>
                  <a:cubicBezTo>
                    <a:pt x="2108" y="8121"/>
                    <a:pt x="2084" y="7883"/>
                    <a:pt x="2203" y="7728"/>
                  </a:cubicBezTo>
                  <a:cubicBezTo>
                    <a:pt x="2358" y="7526"/>
                    <a:pt x="2394" y="7228"/>
                    <a:pt x="2275" y="6990"/>
                  </a:cubicBezTo>
                  <a:cubicBezTo>
                    <a:pt x="2180" y="6811"/>
                    <a:pt x="2263" y="6585"/>
                    <a:pt x="2442" y="6490"/>
                  </a:cubicBezTo>
                  <a:cubicBezTo>
                    <a:pt x="2680" y="6371"/>
                    <a:pt x="2823" y="6121"/>
                    <a:pt x="2811" y="5859"/>
                  </a:cubicBezTo>
                  <a:cubicBezTo>
                    <a:pt x="2799" y="5656"/>
                    <a:pt x="2953" y="5478"/>
                    <a:pt x="3156" y="5466"/>
                  </a:cubicBezTo>
                  <a:cubicBezTo>
                    <a:pt x="3358" y="5454"/>
                    <a:pt x="3549" y="5347"/>
                    <a:pt x="3668" y="5180"/>
                  </a:cubicBezTo>
                  <a:lnTo>
                    <a:pt x="3668" y="5168"/>
                  </a:lnTo>
                  <a:cubicBezTo>
                    <a:pt x="3704" y="5121"/>
                    <a:pt x="3727" y="5085"/>
                    <a:pt x="3751" y="5037"/>
                  </a:cubicBezTo>
                  <a:cubicBezTo>
                    <a:pt x="3807" y="4897"/>
                    <a:pt x="3945" y="4801"/>
                    <a:pt x="4087" y="4801"/>
                  </a:cubicBezTo>
                  <a:cubicBezTo>
                    <a:pt x="4126" y="4801"/>
                    <a:pt x="4165" y="4808"/>
                    <a:pt x="4204" y="4823"/>
                  </a:cubicBezTo>
                  <a:cubicBezTo>
                    <a:pt x="4287" y="4853"/>
                    <a:pt x="4372" y="4868"/>
                    <a:pt x="4456" y="4868"/>
                  </a:cubicBezTo>
                  <a:cubicBezTo>
                    <a:pt x="4633" y="4868"/>
                    <a:pt x="4804" y="4802"/>
                    <a:pt x="4942" y="4680"/>
                  </a:cubicBezTo>
                  <a:cubicBezTo>
                    <a:pt x="5007" y="4615"/>
                    <a:pt x="5100" y="4582"/>
                    <a:pt x="5192" y="4582"/>
                  </a:cubicBezTo>
                  <a:close/>
                  <a:moveTo>
                    <a:pt x="286" y="1"/>
                  </a:moveTo>
                  <a:cubicBezTo>
                    <a:pt x="179" y="1"/>
                    <a:pt x="84" y="60"/>
                    <a:pt x="48" y="156"/>
                  </a:cubicBezTo>
                  <a:cubicBezTo>
                    <a:pt x="1" y="239"/>
                    <a:pt x="1" y="346"/>
                    <a:pt x="60" y="441"/>
                  </a:cubicBezTo>
                  <a:lnTo>
                    <a:pt x="3358" y="5049"/>
                  </a:lnTo>
                  <a:cubicBezTo>
                    <a:pt x="3299" y="5097"/>
                    <a:pt x="3227" y="5121"/>
                    <a:pt x="3156" y="5121"/>
                  </a:cubicBezTo>
                  <a:cubicBezTo>
                    <a:pt x="2787" y="5144"/>
                    <a:pt x="2489" y="5466"/>
                    <a:pt x="2513" y="5835"/>
                  </a:cubicBezTo>
                  <a:cubicBezTo>
                    <a:pt x="2513" y="5990"/>
                    <a:pt x="2442" y="6121"/>
                    <a:pt x="2322" y="6180"/>
                  </a:cubicBezTo>
                  <a:cubicBezTo>
                    <a:pt x="1989" y="6359"/>
                    <a:pt x="1858" y="6764"/>
                    <a:pt x="2025" y="7109"/>
                  </a:cubicBezTo>
                  <a:cubicBezTo>
                    <a:pt x="2084" y="7240"/>
                    <a:pt x="2072" y="7383"/>
                    <a:pt x="1977" y="7490"/>
                  </a:cubicBezTo>
                  <a:cubicBezTo>
                    <a:pt x="1739" y="7788"/>
                    <a:pt x="1787" y="8216"/>
                    <a:pt x="2084" y="8454"/>
                  </a:cubicBezTo>
                  <a:cubicBezTo>
                    <a:pt x="2180" y="8550"/>
                    <a:pt x="2239" y="8692"/>
                    <a:pt x="2203" y="8835"/>
                  </a:cubicBezTo>
                  <a:cubicBezTo>
                    <a:pt x="2108" y="9193"/>
                    <a:pt x="2322" y="9574"/>
                    <a:pt x="2680" y="9669"/>
                  </a:cubicBezTo>
                  <a:cubicBezTo>
                    <a:pt x="2811" y="9704"/>
                    <a:pt x="2918" y="9812"/>
                    <a:pt x="2942" y="9966"/>
                  </a:cubicBezTo>
                  <a:cubicBezTo>
                    <a:pt x="2995" y="10299"/>
                    <a:pt x="3290" y="10535"/>
                    <a:pt x="3609" y="10535"/>
                  </a:cubicBezTo>
                  <a:cubicBezTo>
                    <a:pt x="3645" y="10535"/>
                    <a:pt x="3680" y="10532"/>
                    <a:pt x="3715" y="10526"/>
                  </a:cubicBezTo>
                  <a:cubicBezTo>
                    <a:pt x="3726" y="10525"/>
                    <a:pt x="3738" y="10525"/>
                    <a:pt x="3749" y="10525"/>
                  </a:cubicBezTo>
                  <a:cubicBezTo>
                    <a:pt x="3872" y="10525"/>
                    <a:pt x="4007" y="10584"/>
                    <a:pt x="4073" y="10693"/>
                  </a:cubicBezTo>
                  <a:cubicBezTo>
                    <a:pt x="4208" y="10889"/>
                    <a:pt x="4425" y="10999"/>
                    <a:pt x="4645" y="10999"/>
                  </a:cubicBezTo>
                  <a:cubicBezTo>
                    <a:pt x="4772" y="10999"/>
                    <a:pt x="4900" y="10962"/>
                    <a:pt x="5013" y="10883"/>
                  </a:cubicBezTo>
                  <a:cubicBezTo>
                    <a:pt x="5073" y="10847"/>
                    <a:pt x="5141" y="10830"/>
                    <a:pt x="5208" y="10830"/>
                  </a:cubicBezTo>
                  <a:cubicBezTo>
                    <a:pt x="5275" y="10830"/>
                    <a:pt x="5341" y="10847"/>
                    <a:pt x="5394" y="10883"/>
                  </a:cubicBezTo>
                  <a:cubicBezTo>
                    <a:pt x="5513" y="10955"/>
                    <a:pt x="5632" y="10990"/>
                    <a:pt x="5775" y="10990"/>
                  </a:cubicBezTo>
                  <a:cubicBezTo>
                    <a:pt x="5990" y="10990"/>
                    <a:pt x="6216" y="10883"/>
                    <a:pt x="6347" y="10681"/>
                  </a:cubicBezTo>
                  <a:cubicBezTo>
                    <a:pt x="6423" y="10572"/>
                    <a:pt x="6549" y="10513"/>
                    <a:pt x="6671" y="10513"/>
                  </a:cubicBezTo>
                  <a:cubicBezTo>
                    <a:pt x="6682" y="10513"/>
                    <a:pt x="6693" y="10513"/>
                    <a:pt x="6704" y="10514"/>
                  </a:cubicBezTo>
                  <a:cubicBezTo>
                    <a:pt x="6742" y="10520"/>
                    <a:pt x="6779" y="10523"/>
                    <a:pt x="6816" y="10523"/>
                  </a:cubicBezTo>
                  <a:cubicBezTo>
                    <a:pt x="7150" y="10523"/>
                    <a:pt x="7435" y="10286"/>
                    <a:pt x="7478" y="9943"/>
                  </a:cubicBezTo>
                  <a:cubicBezTo>
                    <a:pt x="7514" y="9812"/>
                    <a:pt x="7597" y="9693"/>
                    <a:pt x="7752" y="9645"/>
                  </a:cubicBezTo>
                  <a:cubicBezTo>
                    <a:pt x="8109" y="9550"/>
                    <a:pt x="8335" y="9169"/>
                    <a:pt x="8228" y="8812"/>
                  </a:cubicBezTo>
                  <a:cubicBezTo>
                    <a:pt x="8192" y="8681"/>
                    <a:pt x="8240" y="8538"/>
                    <a:pt x="8347" y="8442"/>
                  </a:cubicBezTo>
                  <a:cubicBezTo>
                    <a:pt x="8645" y="8204"/>
                    <a:pt x="8692" y="7776"/>
                    <a:pt x="8454" y="7478"/>
                  </a:cubicBezTo>
                  <a:cubicBezTo>
                    <a:pt x="8359" y="7371"/>
                    <a:pt x="8347" y="7204"/>
                    <a:pt x="8407" y="7085"/>
                  </a:cubicBezTo>
                  <a:cubicBezTo>
                    <a:pt x="8573" y="6764"/>
                    <a:pt x="8430" y="6347"/>
                    <a:pt x="8109" y="6168"/>
                  </a:cubicBezTo>
                  <a:cubicBezTo>
                    <a:pt x="7990" y="6109"/>
                    <a:pt x="7895" y="5978"/>
                    <a:pt x="7918" y="5823"/>
                  </a:cubicBezTo>
                  <a:cubicBezTo>
                    <a:pt x="7930" y="5454"/>
                    <a:pt x="7645" y="5121"/>
                    <a:pt x="7275" y="5109"/>
                  </a:cubicBezTo>
                  <a:cubicBezTo>
                    <a:pt x="7204" y="5109"/>
                    <a:pt x="7121" y="5085"/>
                    <a:pt x="7061" y="5037"/>
                  </a:cubicBezTo>
                  <a:lnTo>
                    <a:pt x="10371" y="418"/>
                  </a:lnTo>
                  <a:cubicBezTo>
                    <a:pt x="10431" y="358"/>
                    <a:pt x="10443" y="263"/>
                    <a:pt x="10407" y="156"/>
                  </a:cubicBezTo>
                  <a:cubicBezTo>
                    <a:pt x="10359" y="60"/>
                    <a:pt x="10264" y="1"/>
                    <a:pt x="10169" y="1"/>
                  </a:cubicBezTo>
                  <a:lnTo>
                    <a:pt x="7383" y="1"/>
                  </a:lnTo>
                  <a:cubicBezTo>
                    <a:pt x="7287" y="1"/>
                    <a:pt x="7216" y="49"/>
                    <a:pt x="7156" y="120"/>
                  </a:cubicBezTo>
                  <a:lnTo>
                    <a:pt x="5228" y="2835"/>
                  </a:lnTo>
                  <a:lnTo>
                    <a:pt x="3287" y="120"/>
                  </a:lnTo>
                  <a:cubicBezTo>
                    <a:pt x="3239" y="49"/>
                    <a:pt x="3156" y="1"/>
                    <a:pt x="30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1809;p80"/>
            <p:cNvSpPr/>
            <p:nvPr/>
          </p:nvSpPr>
          <p:spPr>
            <a:xfrm>
              <a:off x="955059" y="2135755"/>
              <a:ext cx="164134" cy="75877"/>
            </a:xfrm>
            <a:custGeom>
              <a:avLst/>
              <a:gdLst/>
              <a:ahLst/>
              <a:cxnLst/>
              <a:rect l="l" t="t" r="r" b="b"/>
              <a:pathLst>
                <a:path w="5157" h="2384" extrusionOk="0">
                  <a:moveTo>
                    <a:pt x="2573" y="0"/>
                  </a:moveTo>
                  <a:cubicBezTo>
                    <a:pt x="1954" y="0"/>
                    <a:pt x="1346" y="215"/>
                    <a:pt x="882" y="631"/>
                  </a:cubicBezTo>
                  <a:cubicBezTo>
                    <a:pt x="418" y="1036"/>
                    <a:pt x="108" y="1608"/>
                    <a:pt x="13" y="2203"/>
                  </a:cubicBezTo>
                  <a:cubicBezTo>
                    <a:pt x="1" y="2286"/>
                    <a:pt x="60" y="2358"/>
                    <a:pt x="156" y="2382"/>
                  </a:cubicBezTo>
                  <a:lnTo>
                    <a:pt x="180" y="2382"/>
                  </a:lnTo>
                  <a:cubicBezTo>
                    <a:pt x="251" y="2382"/>
                    <a:pt x="334" y="2322"/>
                    <a:pt x="346" y="2239"/>
                  </a:cubicBezTo>
                  <a:cubicBezTo>
                    <a:pt x="418" y="1703"/>
                    <a:pt x="703" y="1215"/>
                    <a:pt x="1108" y="870"/>
                  </a:cubicBezTo>
                  <a:cubicBezTo>
                    <a:pt x="1525" y="512"/>
                    <a:pt x="2037" y="322"/>
                    <a:pt x="2596" y="322"/>
                  </a:cubicBezTo>
                  <a:cubicBezTo>
                    <a:pt x="3144" y="322"/>
                    <a:pt x="3668" y="512"/>
                    <a:pt x="4085" y="870"/>
                  </a:cubicBezTo>
                  <a:cubicBezTo>
                    <a:pt x="4478" y="1227"/>
                    <a:pt x="4763" y="1727"/>
                    <a:pt x="4835" y="2239"/>
                  </a:cubicBezTo>
                  <a:cubicBezTo>
                    <a:pt x="4857" y="2326"/>
                    <a:pt x="4918" y="2383"/>
                    <a:pt x="4992" y="2383"/>
                  </a:cubicBezTo>
                  <a:cubicBezTo>
                    <a:pt x="4999" y="2383"/>
                    <a:pt x="5006" y="2383"/>
                    <a:pt x="5013" y="2382"/>
                  </a:cubicBezTo>
                  <a:cubicBezTo>
                    <a:pt x="5085" y="2382"/>
                    <a:pt x="5156" y="2286"/>
                    <a:pt x="5144" y="2203"/>
                  </a:cubicBezTo>
                  <a:cubicBezTo>
                    <a:pt x="5049" y="1584"/>
                    <a:pt x="4740" y="1036"/>
                    <a:pt x="4275" y="631"/>
                  </a:cubicBezTo>
                  <a:cubicBezTo>
                    <a:pt x="3799" y="238"/>
                    <a:pt x="3204" y="0"/>
                    <a:pt x="25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1810;p80"/>
            <p:cNvSpPr/>
            <p:nvPr/>
          </p:nvSpPr>
          <p:spPr>
            <a:xfrm>
              <a:off x="955059" y="2224999"/>
              <a:ext cx="164134" cy="75240"/>
            </a:xfrm>
            <a:custGeom>
              <a:avLst/>
              <a:gdLst/>
              <a:ahLst/>
              <a:cxnLst/>
              <a:rect l="l" t="t" r="r" b="b"/>
              <a:pathLst>
                <a:path w="5157" h="2364" extrusionOk="0">
                  <a:moveTo>
                    <a:pt x="193" y="1"/>
                  </a:moveTo>
                  <a:cubicBezTo>
                    <a:pt x="181" y="1"/>
                    <a:pt x="168" y="3"/>
                    <a:pt x="156" y="6"/>
                  </a:cubicBezTo>
                  <a:cubicBezTo>
                    <a:pt x="60" y="18"/>
                    <a:pt x="1" y="90"/>
                    <a:pt x="25" y="185"/>
                  </a:cubicBezTo>
                  <a:cubicBezTo>
                    <a:pt x="108" y="792"/>
                    <a:pt x="418" y="1340"/>
                    <a:pt x="882" y="1745"/>
                  </a:cubicBezTo>
                  <a:cubicBezTo>
                    <a:pt x="1358" y="2149"/>
                    <a:pt x="1954" y="2364"/>
                    <a:pt x="2585" y="2364"/>
                  </a:cubicBezTo>
                  <a:cubicBezTo>
                    <a:pt x="3204" y="2364"/>
                    <a:pt x="3811" y="2149"/>
                    <a:pt x="4275" y="1733"/>
                  </a:cubicBezTo>
                  <a:cubicBezTo>
                    <a:pt x="4740" y="1328"/>
                    <a:pt x="5049" y="756"/>
                    <a:pt x="5144" y="161"/>
                  </a:cubicBezTo>
                  <a:cubicBezTo>
                    <a:pt x="5156" y="90"/>
                    <a:pt x="5085" y="18"/>
                    <a:pt x="5002" y="6"/>
                  </a:cubicBezTo>
                  <a:cubicBezTo>
                    <a:pt x="4990" y="3"/>
                    <a:pt x="4980" y="2"/>
                    <a:pt x="4969" y="2"/>
                  </a:cubicBezTo>
                  <a:cubicBezTo>
                    <a:pt x="4900" y="2"/>
                    <a:pt x="4844" y="65"/>
                    <a:pt x="4823" y="137"/>
                  </a:cubicBezTo>
                  <a:cubicBezTo>
                    <a:pt x="4752" y="673"/>
                    <a:pt x="4466" y="1161"/>
                    <a:pt x="4073" y="1506"/>
                  </a:cubicBezTo>
                  <a:cubicBezTo>
                    <a:pt x="3656" y="1864"/>
                    <a:pt x="3132" y="2054"/>
                    <a:pt x="2585" y="2054"/>
                  </a:cubicBezTo>
                  <a:cubicBezTo>
                    <a:pt x="2025" y="2054"/>
                    <a:pt x="1513" y="1864"/>
                    <a:pt x="1096" y="1506"/>
                  </a:cubicBezTo>
                  <a:cubicBezTo>
                    <a:pt x="691" y="1149"/>
                    <a:pt x="406" y="673"/>
                    <a:pt x="334" y="137"/>
                  </a:cubicBezTo>
                  <a:cubicBezTo>
                    <a:pt x="324" y="56"/>
                    <a:pt x="262" y="1"/>
                    <a:pt x="19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1811;p80"/>
            <p:cNvSpPr/>
            <p:nvPr/>
          </p:nvSpPr>
          <p:spPr>
            <a:xfrm>
              <a:off x="1021387" y="2183496"/>
              <a:ext cx="18969" cy="69766"/>
            </a:xfrm>
            <a:custGeom>
              <a:avLst/>
              <a:gdLst/>
              <a:ahLst/>
              <a:cxnLst/>
              <a:rect l="l" t="t" r="r" b="b"/>
              <a:pathLst>
                <a:path w="596" h="2192" extrusionOk="0">
                  <a:moveTo>
                    <a:pt x="453" y="1"/>
                  </a:moveTo>
                  <a:cubicBezTo>
                    <a:pt x="417" y="1"/>
                    <a:pt x="393" y="12"/>
                    <a:pt x="382" y="24"/>
                  </a:cubicBezTo>
                  <a:lnTo>
                    <a:pt x="60" y="322"/>
                  </a:lnTo>
                  <a:cubicBezTo>
                    <a:pt x="24" y="358"/>
                    <a:pt x="1" y="405"/>
                    <a:pt x="1" y="441"/>
                  </a:cubicBezTo>
                  <a:cubicBezTo>
                    <a:pt x="1" y="501"/>
                    <a:pt x="48" y="584"/>
                    <a:pt x="108" y="584"/>
                  </a:cubicBezTo>
                  <a:cubicBezTo>
                    <a:pt x="120" y="584"/>
                    <a:pt x="155" y="560"/>
                    <a:pt x="167" y="548"/>
                  </a:cubicBezTo>
                  <a:lnTo>
                    <a:pt x="274" y="417"/>
                  </a:lnTo>
                  <a:lnTo>
                    <a:pt x="274" y="2084"/>
                  </a:lnTo>
                  <a:cubicBezTo>
                    <a:pt x="274" y="2156"/>
                    <a:pt x="346" y="2191"/>
                    <a:pt x="429" y="2191"/>
                  </a:cubicBezTo>
                  <a:cubicBezTo>
                    <a:pt x="512" y="2191"/>
                    <a:pt x="596" y="2156"/>
                    <a:pt x="596" y="2084"/>
                  </a:cubicBezTo>
                  <a:lnTo>
                    <a:pt x="596" y="108"/>
                  </a:lnTo>
                  <a:cubicBezTo>
                    <a:pt x="596" y="48"/>
                    <a:pt x="524" y="1"/>
                    <a:pt x="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oogle Shape;11664;p80"/>
          <p:cNvGrpSpPr>
            <a:grpSpLocks noChangeAspect="1"/>
          </p:cNvGrpSpPr>
          <p:nvPr/>
        </p:nvGrpSpPr>
        <p:grpSpPr>
          <a:xfrm>
            <a:off x="5516813" y="1928246"/>
            <a:ext cx="719934" cy="720000"/>
            <a:chOff x="1308631" y="1507830"/>
            <a:chExt cx="350166" cy="350198"/>
          </a:xfrm>
          <a:solidFill>
            <a:srgbClr val="0033FF"/>
          </a:solidFill>
        </p:grpSpPr>
        <p:sp>
          <p:nvSpPr>
            <p:cNvPr id="61" name="Google Shape;11665;p80"/>
            <p:cNvSpPr/>
            <p:nvPr/>
          </p:nvSpPr>
          <p:spPr>
            <a:xfrm>
              <a:off x="1308631" y="1507830"/>
              <a:ext cx="350166" cy="350198"/>
            </a:xfrm>
            <a:custGeom>
              <a:avLst/>
              <a:gdLst/>
              <a:ahLst/>
              <a:cxnLst/>
              <a:rect l="l" t="t" r="r" b="b"/>
              <a:pathLst>
                <a:path w="11002" h="11003" extrusionOk="0">
                  <a:moveTo>
                    <a:pt x="6192" y="310"/>
                  </a:moveTo>
                  <a:cubicBezTo>
                    <a:pt x="6192" y="310"/>
                    <a:pt x="6204" y="310"/>
                    <a:pt x="6204" y="334"/>
                  </a:cubicBezTo>
                  <a:lnTo>
                    <a:pt x="6204" y="787"/>
                  </a:lnTo>
                  <a:cubicBezTo>
                    <a:pt x="6204" y="953"/>
                    <a:pt x="6311" y="1084"/>
                    <a:pt x="6477" y="1120"/>
                  </a:cubicBezTo>
                  <a:cubicBezTo>
                    <a:pt x="6989" y="1239"/>
                    <a:pt x="7489" y="1429"/>
                    <a:pt x="7930" y="1715"/>
                  </a:cubicBezTo>
                  <a:cubicBezTo>
                    <a:pt x="7986" y="1751"/>
                    <a:pt x="8048" y="1769"/>
                    <a:pt x="8110" y="1769"/>
                  </a:cubicBezTo>
                  <a:cubicBezTo>
                    <a:pt x="8194" y="1769"/>
                    <a:pt x="8278" y="1736"/>
                    <a:pt x="8347" y="1668"/>
                  </a:cubicBezTo>
                  <a:lnTo>
                    <a:pt x="8680" y="1346"/>
                  </a:lnTo>
                  <a:lnTo>
                    <a:pt x="8692" y="1346"/>
                  </a:lnTo>
                  <a:lnTo>
                    <a:pt x="9656" y="2311"/>
                  </a:lnTo>
                  <a:lnTo>
                    <a:pt x="9656" y="2322"/>
                  </a:lnTo>
                  <a:lnTo>
                    <a:pt x="9335" y="2656"/>
                  </a:lnTo>
                  <a:cubicBezTo>
                    <a:pt x="9228" y="2751"/>
                    <a:pt x="9192" y="2930"/>
                    <a:pt x="9287" y="3073"/>
                  </a:cubicBezTo>
                  <a:cubicBezTo>
                    <a:pt x="9573" y="3513"/>
                    <a:pt x="9775" y="4001"/>
                    <a:pt x="9883" y="4525"/>
                  </a:cubicBezTo>
                  <a:cubicBezTo>
                    <a:pt x="9906" y="4680"/>
                    <a:pt x="10049" y="4799"/>
                    <a:pt x="10204" y="4799"/>
                  </a:cubicBezTo>
                  <a:lnTo>
                    <a:pt x="10668" y="4799"/>
                  </a:lnTo>
                  <a:cubicBezTo>
                    <a:pt x="10668" y="4799"/>
                    <a:pt x="10680" y="4799"/>
                    <a:pt x="10680" y="4811"/>
                  </a:cubicBezTo>
                  <a:lnTo>
                    <a:pt x="10657" y="6216"/>
                  </a:lnTo>
                  <a:lnTo>
                    <a:pt x="10192" y="6216"/>
                  </a:lnTo>
                  <a:cubicBezTo>
                    <a:pt x="10026" y="6216"/>
                    <a:pt x="9895" y="6311"/>
                    <a:pt x="9871" y="6478"/>
                  </a:cubicBezTo>
                  <a:cubicBezTo>
                    <a:pt x="9752" y="7002"/>
                    <a:pt x="9549" y="7490"/>
                    <a:pt x="9275" y="7942"/>
                  </a:cubicBezTo>
                  <a:cubicBezTo>
                    <a:pt x="9180" y="8073"/>
                    <a:pt x="9192" y="8240"/>
                    <a:pt x="9311" y="8359"/>
                  </a:cubicBezTo>
                  <a:lnTo>
                    <a:pt x="9645" y="8680"/>
                  </a:lnTo>
                  <a:lnTo>
                    <a:pt x="9645" y="8692"/>
                  </a:lnTo>
                  <a:lnTo>
                    <a:pt x="8680" y="9669"/>
                  </a:lnTo>
                  <a:lnTo>
                    <a:pt x="8656" y="9669"/>
                  </a:lnTo>
                  <a:lnTo>
                    <a:pt x="8335" y="9335"/>
                  </a:lnTo>
                  <a:cubicBezTo>
                    <a:pt x="8271" y="9272"/>
                    <a:pt x="8183" y="9237"/>
                    <a:pt x="8094" y="9237"/>
                  </a:cubicBezTo>
                  <a:cubicBezTo>
                    <a:pt x="8033" y="9237"/>
                    <a:pt x="7971" y="9254"/>
                    <a:pt x="7918" y="9288"/>
                  </a:cubicBezTo>
                  <a:cubicBezTo>
                    <a:pt x="7466" y="9573"/>
                    <a:pt x="6978" y="9788"/>
                    <a:pt x="6454" y="9883"/>
                  </a:cubicBezTo>
                  <a:cubicBezTo>
                    <a:pt x="6311" y="9919"/>
                    <a:pt x="6192" y="10050"/>
                    <a:pt x="6192" y="10216"/>
                  </a:cubicBezTo>
                  <a:lnTo>
                    <a:pt x="6192" y="10681"/>
                  </a:lnTo>
                  <a:cubicBezTo>
                    <a:pt x="6192" y="10681"/>
                    <a:pt x="6192" y="10693"/>
                    <a:pt x="6168" y="10693"/>
                  </a:cubicBezTo>
                  <a:lnTo>
                    <a:pt x="4811" y="10693"/>
                  </a:lnTo>
                  <a:cubicBezTo>
                    <a:pt x="4811" y="10693"/>
                    <a:pt x="4787" y="10693"/>
                    <a:pt x="4787" y="10681"/>
                  </a:cubicBezTo>
                  <a:lnTo>
                    <a:pt x="4787" y="10216"/>
                  </a:lnTo>
                  <a:cubicBezTo>
                    <a:pt x="4787" y="10050"/>
                    <a:pt x="4692" y="9919"/>
                    <a:pt x="4525" y="9883"/>
                  </a:cubicBezTo>
                  <a:cubicBezTo>
                    <a:pt x="4001" y="9764"/>
                    <a:pt x="3513" y="9573"/>
                    <a:pt x="3060" y="9288"/>
                  </a:cubicBezTo>
                  <a:cubicBezTo>
                    <a:pt x="3001" y="9264"/>
                    <a:pt x="2941" y="9228"/>
                    <a:pt x="2882" y="9228"/>
                  </a:cubicBezTo>
                  <a:cubicBezTo>
                    <a:pt x="2798" y="9228"/>
                    <a:pt x="2715" y="9264"/>
                    <a:pt x="2644" y="9335"/>
                  </a:cubicBezTo>
                  <a:lnTo>
                    <a:pt x="2322" y="9669"/>
                  </a:lnTo>
                  <a:lnTo>
                    <a:pt x="2298" y="9669"/>
                  </a:lnTo>
                  <a:lnTo>
                    <a:pt x="1334" y="8692"/>
                  </a:lnTo>
                  <a:lnTo>
                    <a:pt x="1334" y="8680"/>
                  </a:lnTo>
                  <a:lnTo>
                    <a:pt x="1667" y="8359"/>
                  </a:lnTo>
                  <a:cubicBezTo>
                    <a:pt x="1763" y="8252"/>
                    <a:pt x="1798" y="8073"/>
                    <a:pt x="1703" y="7942"/>
                  </a:cubicBezTo>
                  <a:cubicBezTo>
                    <a:pt x="1429" y="7490"/>
                    <a:pt x="1215" y="7002"/>
                    <a:pt x="1108" y="6478"/>
                  </a:cubicBezTo>
                  <a:cubicBezTo>
                    <a:pt x="1084" y="6335"/>
                    <a:pt x="953" y="6216"/>
                    <a:pt x="786" y="6216"/>
                  </a:cubicBezTo>
                  <a:lnTo>
                    <a:pt x="322" y="6216"/>
                  </a:lnTo>
                  <a:cubicBezTo>
                    <a:pt x="322" y="6216"/>
                    <a:pt x="310" y="6216"/>
                    <a:pt x="310" y="6192"/>
                  </a:cubicBezTo>
                  <a:lnTo>
                    <a:pt x="310" y="4811"/>
                  </a:lnTo>
                  <a:cubicBezTo>
                    <a:pt x="310" y="4811"/>
                    <a:pt x="310" y="4799"/>
                    <a:pt x="322" y="4799"/>
                  </a:cubicBezTo>
                  <a:lnTo>
                    <a:pt x="786" y="4799"/>
                  </a:lnTo>
                  <a:cubicBezTo>
                    <a:pt x="953" y="4799"/>
                    <a:pt x="1084" y="4692"/>
                    <a:pt x="1108" y="4525"/>
                  </a:cubicBezTo>
                  <a:cubicBezTo>
                    <a:pt x="1227" y="4001"/>
                    <a:pt x="1429" y="3513"/>
                    <a:pt x="1703" y="3073"/>
                  </a:cubicBezTo>
                  <a:cubicBezTo>
                    <a:pt x="1798" y="2930"/>
                    <a:pt x="1786" y="2775"/>
                    <a:pt x="1667" y="2656"/>
                  </a:cubicBezTo>
                  <a:lnTo>
                    <a:pt x="1334" y="2322"/>
                  </a:lnTo>
                  <a:lnTo>
                    <a:pt x="1334" y="2311"/>
                  </a:lnTo>
                  <a:lnTo>
                    <a:pt x="2298" y="1346"/>
                  </a:lnTo>
                  <a:lnTo>
                    <a:pt x="2322" y="1346"/>
                  </a:lnTo>
                  <a:lnTo>
                    <a:pt x="2644" y="1668"/>
                  </a:lnTo>
                  <a:cubicBezTo>
                    <a:pt x="2707" y="1731"/>
                    <a:pt x="2796" y="1765"/>
                    <a:pt x="2885" y="1765"/>
                  </a:cubicBezTo>
                  <a:cubicBezTo>
                    <a:pt x="2946" y="1765"/>
                    <a:pt x="3007" y="1749"/>
                    <a:pt x="3060" y="1715"/>
                  </a:cubicBezTo>
                  <a:cubicBezTo>
                    <a:pt x="3513" y="1429"/>
                    <a:pt x="4001" y="1227"/>
                    <a:pt x="4525" y="1120"/>
                  </a:cubicBezTo>
                  <a:cubicBezTo>
                    <a:pt x="4668" y="1084"/>
                    <a:pt x="4787" y="953"/>
                    <a:pt x="4787" y="787"/>
                  </a:cubicBezTo>
                  <a:lnTo>
                    <a:pt x="4787" y="334"/>
                  </a:lnTo>
                  <a:cubicBezTo>
                    <a:pt x="4787" y="334"/>
                    <a:pt x="4787" y="310"/>
                    <a:pt x="4811" y="310"/>
                  </a:cubicBezTo>
                  <a:close/>
                  <a:moveTo>
                    <a:pt x="4811" y="1"/>
                  </a:moveTo>
                  <a:cubicBezTo>
                    <a:pt x="4632" y="1"/>
                    <a:pt x="4477" y="156"/>
                    <a:pt x="4477" y="334"/>
                  </a:cubicBezTo>
                  <a:lnTo>
                    <a:pt x="4477" y="798"/>
                  </a:lnTo>
                  <a:cubicBezTo>
                    <a:pt x="4477" y="798"/>
                    <a:pt x="4477" y="810"/>
                    <a:pt x="4465" y="810"/>
                  </a:cubicBezTo>
                  <a:cubicBezTo>
                    <a:pt x="3918" y="929"/>
                    <a:pt x="3370" y="1156"/>
                    <a:pt x="2906" y="1453"/>
                  </a:cubicBezTo>
                  <a:lnTo>
                    <a:pt x="2882" y="1453"/>
                  </a:lnTo>
                  <a:lnTo>
                    <a:pt x="2560" y="1120"/>
                  </a:lnTo>
                  <a:cubicBezTo>
                    <a:pt x="2495" y="1054"/>
                    <a:pt x="2408" y="1022"/>
                    <a:pt x="2322" y="1022"/>
                  </a:cubicBezTo>
                  <a:cubicBezTo>
                    <a:pt x="2236" y="1022"/>
                    <a:pt x="2150" y="1054"/>
                    <a:pt x="2084" y="1120"/>
                  </a:cubicBezTo>
                  <a:lnTo>
                    <a:pt x="1120" y="2084"/>
                  </a:lnTo>
                  <a:cubicBezTo>
                    <a:pt x="977" y="2215"/>
                    <a:pt x="977" y="2430"/>
                    <a:pt x="1120" y="2561"/>
                  </a:cubicBezTo>
                  <a:lnTo>
                    <a:pt x="1441" y="2894"/>
                  </a:lnTo>
                  <a:lnTo>
                    <a:pt x="1441" y="2906"/>
                  </a:lnTo>
                  <a:cubicBezTo>
                    <a:pt x="1132" y="3382"/>
                    <a:pt x="917" y="3906"/>
                    <a:pt x="798" y="4466"/>
                  </a:cubicBezTo>
                  <a:cubicBezTo>
                    <a:pt x="798" y="4466"/>
                    <a:pt x="798" y="4489"/>
                    <a:pt x="786" y="4489"/>
                  </a:cubicBezTo>
                  <a:lnTo>
                    <a:pt x="322" y="4489"/>
                  </a:lnTo>
                  <a:cubicBezTo>
                    <a:pt x="143" y="4489"/>
                    <a:pt x="0" y="4632"/>
                    <a:pt x="0" y="4811"/>
                  </a:cubicBezTo>
                  <a:lnTo>
                    <a:pt x="0" y="6192"/>
                  </a:lnTo>
                  <a:cubicBezTo>
                    <a:pt x="0" y="6371"/>
                    <a:pt x="143" y="6525"/>
                    <a:pt x="322" y="6525"/>
                  </a:cubicBezTo>
                  <a:lnTo>
                    <a:pt x="786" y="6525"/>
                  </a:lnTo>
                  <a:cubicBezTo>
                    <a:pt x="786" y="6525"/>
                    <a:pt x="798" y="6525"/>
                    <a:pt x="798" y="6537"/>
                  </a:cubicBezTo>
                  <a:cubicBezTo>
                    <a:pt x="917" y="7085"/>
                    <a:pt x="1143" y="7621"/>
                    <a:pt x="1441" y="8097"/>
                  </a:cubicBezTo>
                  <a:lnTo>
                    <a:pt x="1441" y="8121"/>
                  </a:lnTo>
                  <a:lnTo>
                    <a:pt x="1120" y="8442"/>
                  </a:lnTo>
                  <a:cubicBezTo>
                    <a:pt x="977" y="8573"/>
                    <a:pt x="977" y="8788"/>
                    <a:pt x="1120" y="8918"/>
                  </a:cubicBezTo>
                  <a:lnTo>
                    <a:pt x="2084" y="9883"/>
                  </a:lnTo>
                  <a:cubicBezTo>
                    <a:pt x="2150" y="9954"/>
                    <a:pt x="2236" y="9990"/>
                    <a:pt x="2322" y="9990"/>
                  </a:cubicBezTo>
                  <a:cubicBezTo>
                    <a:pt x="2408" y="9990"/>
                    <a:pt x="2495" y="9954"/>
                    <a:pt x="2560" y="9883"/>
                  </a:cubicBezTo>
                  <a:lnTo>
                    <a:pt x="2882" y="9561"/>
                  </a:lnTo>
                  <a:lnTo>
                    <a:pt x="2906" y="9561"/>
                  </a:lnTo>
                  <a:cubicBezTo>
                    <a:pt x="3370" y="9871"/>
                    <a:pt x="3894" y="10085"/>
                    <a:pt x="4465" y="10204"/>
                  </a:cubicBezTo>
                  <a:cubicBezTo>
                    <a:pt x="4465" y="10204"/>
                    <a:pt x="4477" y="10204"/>
                    <a:pt x="4477" y="10216"/>
                  </a:cubicBezTo>
                  <a:lnTo>
                    <a:pt x="4477" y="10681"/>
                  </a:lnTo>
                  <a:cubicBezTo>
                    <a:pt x="4477" y="10859"/>
                    <a:pt x="4632" y="11002"/>
                    <a:pt x="4811" y="11002"/>
                  </a:cubicBezTo>
                  <a:lnTo>
                    <a:pt x="6192" y="11002"/>
                  </a:lnTo>
                  <a:cubicBezTo>
                    <a:pt x="6370" y="11002"/>
                    <a:pt x="6513" y="10859"/>
                    <a:pt x="6513" y="10681"/>
                  </a:cubicBezTo>
                  <a:lnTo>
                    <a:pt x="6513" y="10216"/>
                  </a:lnTo>
                  <a:cubicBezTo>
                    <a:pt x="6513" y="10216"/>
                    <a:pt x="6513" y="10204"/>
                    <a:pt x="6537" y="10204"/>
                  </a:cubicBezTo>
                  <a:cubicBezTo>
                    <a:pt x="7085" y="10085"/>
                    <a:pt x="7620" y="9859"/>
                    <a:pt x="8097" y="9561"/>
                  </a:cubicBezTo>
                  <a:lnTo>
                    <a:pt x="8109" y="9561"/>
                  </a:lnTo>
                  <a:lnTo>
                    <a:pt x="8442" y="9883"/>
                  </a:lnTo>
                  <a:cubicBezTo>
                    <a:pt x="8507" y="9954"/>
                    <a:pt x="8591" y="9990"/>
                    <a:pt x="8676" y="9990"/>
                  </a:cubicBezTo>
                  <a:cubicBezTo>
                    <a:pt x="8760" y="9990"/>
                    <a:pt x="8847" y="9954"/>
                    <a:pt x="8918" y="9883"/>
                  </a:cubicBezTo>
                  <a:lnTo>
                    <a:pt x="9883" y="8918"/>
                  </a:lnTo>
                  <a:cubicBezTo>
                    <a:pt x="10014" y="8788"/>
                    <a:pt x="10014" y="8573"/>
                    <a:pt x="9883" y="8442"/>
                  </a:cubicBezTo>
                  <a:lnTo>
                    <a:pt x="9549" y="8121"/>
                  </a:lnTo>
                  <a:lnTo>
                    <a:pt x="9549" y="8097"/>
                  </a:lnTo>
                  <a:cubicBezTo>
                    <a:pt x="9871" y="7621"/>
                    <a:pt x="10073" y="7109"/>
                    <a:pt x="10192" y="6537"/>
                  </a:cubicBezTo>
                  <a:cubicBezTo>
                    <a:pt x="10192" y="6537"/>
                    <a:pt x="10192" y="6525"/>
                    <a:pt x="10204" y="6525"/>
                  </a:cubicBezTo>
                  <a:lnTo>
                    <a:pt x="10668" y="6525"/>
                  </a:lnTo>
                  <a:cubicBezTo>
                    <a:pt x="10847" y="6525"/>
                    <a:pt x="11002" y="6371"/>
                    <a:pt x="11002" y="6192"/>
                  </a:cubicBezTo>
                  <a:lnTo>
                    <a:pt x="11002" y="4811"/>
                  </a:lnTo>
                  <a:cubicBezTo>
                    <a:pt x="10978" y="4632"/>
                    <a:pt x="10835" y="4489"/>
                    <a:pt x="10657" y="4489"/>
                  </a:cubicBezTo>
                  <a:lnTo>
                    <a:pt x="10192" y="4489"/>
                  </a:lnTo>
                  <a:cubicBezTo>
                    <a:pt x="10192" y="4489"/>
                    <a:pt x="10180" y="4489"/>
                    <a:pt x="10180" y="4466"/>
                  </a:cubicBezTo>
                  <a:cubicBezTo>
                    <a:pt x="10061" y="3918"/>
                    <a:pt x="9835" y="3382"/>
                    <a:pt x="9537" y="2906"/>
                  </a:cubicBezTo>
                  <a:lnTo>
                    <a:pt x="9537" y="2894"/>
                  </a:lnTo>
                  <a:lnTo>
                    <a:pt x="9859" y="2561"/>
                  </a:lnTo>
                  <a:cubicBezTo>
                    <a:pt x="10002" y="2430"/>
                    <a:pt x="10002" y="2215"/>
                    <a:pt x="9859" y="2084"/>
                  </a:cubicBezTo>
                  <a:lnTo>
                    <a:pt x="8894" y="1120"/>
                  </a:lnTo>
                  <a:cubicBezTo>
                    <a:pt x="8829" y="1054"/>
                    <a:pt x="8743" y="1022"/>
                    <a:pt x="8656" y="1022"/>
                  </a:cubicBezTo>
                  <a:cubicBezTo>
                    <a:pt x="8570" y="1022"/>
                    <a:pt x="8484" y="1054"/>
                    <a:pt x="8418" y="1120"/>
                  </a:cubicBezTo>
                  <a:lnTo>
                    <a:pt x="8097" y="1453"/>
                  </a:lnTo>
                  <a:lnTo>
                    <a:pt x="8073" y="1453"/>
                  </a:lnTo>
                  <a:cubicBezTo>
                    <a:pt x="7597" y="1132"/>
                    <a:pt x="7085" y="929"/>
                    <a:pt x="6513" y="810"/>
                  </a:cubicBezTo>
                  <a:cubicBezTo>
                    <a:pt x="6513" y="810"/>
                    <a:pt x="6501" y="810"/>
                    <a:pt x="6501" y="798"/>
                  </a:cubicBezTo>
                  <a:lnTo>
                    <a:pt x="6501" y="334"/>
                  </a:lnTo>
                  <a:cubicBezTo>
                    <a:pt x="6501" y="156"/>
                    <a:pt x="6346" y="1"/>
                    <a:pt x="6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1666;p80"/>
            <p:cNvSpPr/>
            <p:nvPr/>
          </p:nvSpPr>
          <p:spPr>
            <a:xfrm>
              <a:off x="1373049" y="1574063"/>
              <a:ext cx="181544" cy="179730"/>
            </a:xfrm>
            <a:custGeom>
              <a:avLst/>
              <a:gdLst/>
              <a:ahLst/>
              <a:cxnLst/>
              <a:rect l="l" t="t" r="r" b="b"/>
              <a:pathLst>
                <a:path w="5704" h="5647" extrusionOk="0">
                  <a:moveTo>
                    <a:pt x="3449" y="0"/>
                  </a:moveTo>
                  <a:cubicBezTo>
                    <a:pt x="3399" y="0"/>
                    <a:pt x="3349" y="1"/>
                    <a:pt x="3299" y="3"/>
                  </a:cubicBezTo>
                  <a:cubicBezTo>
                    <a:pt x="2453" y="51"/>
                    <a:pt x="1644" y="408"/>
                    <a:pt x="1036" y="1003"/>
                  </a:cubicBezTo>
                  <a:cubicBezTo>
                    <a:pt x="429" y="1611"/>
                    <a:pt x="84" y="2396"/>
                    <a:pt x="48" y="3266"/>
                  </a:cubicBezTo>
                  <a:cubicBezTo>
                    <a:pt x="1" y="4111"/>
                    <a:pt x="262" y="4933"/>
                    <a:pt x="798" y="5587"/>
                  </a:cubicBezTo>
                  <a:cubicBezTo>
                    <a:pt x="834" y="5635"/>
                    <a:pt x="882" y="5647"/>
                    <a:pt x="917" y="5647"/>
                  </a:cubicBezTo>
                  <a:cubicBezTo>
                    <a:pt x="953" y="5647"/>
                    <a:pt x="1001" y="5635"/>
                    <a:pt x="1024" y="5623"/>
                  </a:cubicBezTo>
                  <a:cubicBezTo>
                    <a:pt x="1096" y="5564"/>
                    <a:pt x="1096" y="5456"/>
                    <a:pt x="1060" y="5397"/>
                  </a:cubicBezTo>
                  <a:cubicBezTo>
                    <a:pt x="584" y="4802"/>
                    <a:pt x="322" y="4051"/>
                    <a:pt x="370" y="3278"/>
                  </a:cubicBezTo>
                  <a:cubicBezTo>
                    <a:pt x="417" y="2504"/>
                    <a:pt x="727" y="1777"/>
                    <a:pt x="1274" y="1242"/>
                  </a:cubicBezTo>
                  <a:cubicBezTo>
                    <a:pt x="1834" y="694"/>
                    <a:pt x="2560" y="384"/>
                    <a:pt x="3322" y="337"/>
                  </a:cubicBezTo>
                  <a:cubicBezTo>
                    <a:pt x="3385" y="333"/>
                    <a:pt x="3447" y="331"/>
                    <a:pt x="3509" y="331"/>
                  </a:cubicBezTo>
                  <a:cubicBezTo>
                    <a:pt x="4215" y="331"/>
                    <a:pt x="4883" y="578"/>
                    <a:pt x="5430" y="1015"/>
                  </a:cubicBezTo>
                  <a:cubicBezTo>
                    <a:pt x="5461" y="1041"/>
                    <a:pt x="5496" y="1053"/>
                    <a:pt x="5531" y="1053"/>
                  </a:cubicBezTo>
                  <a:cubicBezTo>
                    <a:pt x="5577" y="1053"/>
                    <a:pt x="5622" y="1032"/>
                    <a:pt x="5656" y="992"/>
                  </a:cubicBezTo>
                  <a:cubicBezTo>
                    <a:pt x="5704" y="920"/>
                    <a:pt x="5680" y="813"/>
                    <a:pt x="5620" y="765"/>
                  </a:cubicBezTo>
                  <a:cubicBezTo>
                    <a:pt x="5005" y="262"/>
                    <a:pt x="4232" y="0"/>
                    <a:pt x="34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1667;p80"/>
            <p:cNvSpPr/>
            <p:nvPr/>
          </p:nvSpPr>
          <p:spPr>
            <a:xfrm>
              <a:off x="1411338" y="1606368"/>
              <a:ext cx="182276" cy="186477"/>
            </a:xfrm>
            <a:custGeom>
              <a:avLst/>
              <a:gdLst/>
              <a:ahLst/>
              <a:cxnLst/>
              <a:rect l="l" t="t" r="r" b="b"/>
              <a:pathLst>
                <a:path w="5727" h="5859" extrusionOk="0">
                  <a:moveTo>
                    <a:pt x="3286" y="334"/>
                  </a:moveTo>
                  <a:lnTo>
                    <a:pt x="3286" y="1000"/>
                  </a:lnTo>
                  <a:cubicBezTo>
                    <a:pt x="3286" y="1108"/>
                    <a:pt x="3262" y="1227"/>
                    <a:pt x="3215" y="1310"/>
                  </a:cubicBezTo>
                  <a:lnTo>
                    <a:pt x="3143" y="1477"/>
                  </a:lnTo>
                  <a:cubicBezTo>
                    <a:pt x="3119" y="1501"/>
                    <a:pt x="3119" y="1524"/>
                    <a:pt x="3119" y="1548"/>
                  </a:cubicBezTo>
                  <a:lnTo>
                    <a:pt x="3119" y="1893"/>
                  </a:lnTo>
                  <a:cubicBezTo>
                    <a:pt x="3119" y="2132"/>
                    <a:pt x="3036" y="2358"/>
                    <a:pt x="2858" y="2524"/>
                  </a:cubicBezTo>
                  <a:cubicBezTo>
                    <a:pt x="2691" y="2679"/>
                    <a:pt x="2453" y="2775"/>
                    <a:pt x="2215" y="2775"/>
                  </a:cubicBezTo>
                  <a:cubicBezTo>
                    <a:pt x="1774" y="2763"/>
                    <a:pt x="1381" y="2346"/>
                    <a:pt x="1381" y="1846"/>
                  </a:cubicBezTo>
                  <a:lnTo>
                    <a:pt x="1381" y="1548"/>
                  </a:lnTo>
                  <a:cubicBezTo>
                    <a:pt x="1381" y="1524"/>
                    <a:pt x="1381" y="1501"/>
                    <a:pt x="1369" y="1477"/>
                  </a:cubicBezTo>
                  <a:lnTo>
                    <a:pt x="1262" y="1286"/>
                  </a:lnTo>
                  <a:cubicBezTo>
                    <a:pt x="1238" y="1203"/>
                    <a:pt x="1203" y="1131"/>
                    <a:pt x="1203" y="1048"/>
                  </a:cubicBezTo>
                  <a:lnTo>
                    <a:pt x="1203" y="1024"/>
                  </a:lnTo>
                  <a:cubicBezTo>
                    <a:pt x="1203" y="643"/>
                    <a:pt x="1524" y="334"/>
                    <a:pt x="1905" y="334"/>
                  </a:cubicBezTo>
                  <a:close/>
                  <a:moveTo>
                    <a:pt x="2608" y="3025"/>
                  </a:moveTo>
                  <a:cubicBezTo>
                    <a:pt x="2619" y="3084"/>
                    <a:pt x="2631" y="3132"/>
                    <a:pt x="2655" y="3179"/>
                  </a:cubicBezTo>
                  <a:lnTo>
                    <a:pt x="2512" y="3310"/>
                  </a:lnTo>
                  <a:cubicBezTo>
                    <a:pt x="2441" y="3382"/>
                    <a:pt x="2357" y="3417"/>
                    <a:pt x="2262" y="3417"/>
                  </a:cubicBezTo>
                  <a:cubicBezTo>
                    <a:pt x="2179" y="3417"/>
                    <a:pt x="2084" y="3382"/>
                    <a:pt x="2012" y="3310"/>
                  </a:cubicBezTo>
                  <a:lnTo>
                    <a:pt x="1881" y="3179"/>
                  </a:lnTo>
                  <a:cubicBezTo>
                    <a:pt x="1893" y="3132"/>
                    <a:pt x="1905" y="3084"/>
                    <a:pt x="1905" y="3025"/>
                  </a:cubicBezTo>
                  <a:cubicBezTo>
                    <a:pt x="2012" y="3060"/>
                    <a:pt x="2119" y="3084"/>
                    <a:pt x="2215" y="3084"/>
                  </a:cubicBezTo>
                  <a:lnTo>
                    <a:pt x="2250" y="3084"/>
                  </a:lnTo>
                  <a:cubicBezTo>
                    <a:pt x="2369" y="3084"/>
                    <a:pt x="2488" y="3072"/>
                    <a:pt x="2608" y="3025"/>
                  </a:cubicBezTo>
                  <a:close/>
                  <a:moveTo>
                    <a:pt x="2810" y="3441"/>
                  </a:moveTo>
                  <a:cubicBezTo>
                    <a:pt x="2858" y="3477"/>
                    <a:pt x="2905" y="3489"/>
                    <a:pt x="2941" y="3501"/>
                  </a:cubicBezTo>
                  <a:lnTo>
                    <a:pt x="3524" y="3667"/>
                  </a:lnTo>
                  <a:cubicBezTo>
                    <a:pt x="3679" y="3715"/>
                    <a:pt x="3774" y="3846"/>
                    <a:pt x="3774" y="4013"/>
                  </a:cubicBezTo>
                  <a:lnTo>
                    <a:pt x="3774" y="5108"/>
                  </a:lnTo>
                  <a:lnTo>
                    <a:pt x="3822" y="5108"/>
                  </a:lnTo>
                  <a:cubicBezTo>
                    <a:pt x="3703" y="5180"/>
                    <a:pt x="3584" y="5239"/>
                    <a:pt x="3453" y="5287"/>
                  </a:cubicBezTo>
                  <a:lnTo>
                    <a:pt x="3453" y="4310"/>
                  </a:lnTo>
                  <a:cubicBezTo>
                    <a:pt x="3453" y="4215"/>
                    <a:pt x="3381" y="4144"/>
                    <a:pt x="3286" y="4144"/>
                  </a:cubicBezTo>
                  <a:cubicBezTo>
                    <a:pt x="3203" y="4144"/>
                    <a:pt x="3119" y="4215"/>
                    <a:pt x="3119" y="4310"/>
                  </a:cubicBezTo>
                  <a:lnTo>
                    <a:pt x="3119" y="5394"/>
                  </a:lnTo>
                  <a:cubicBezTo>
                    <a:pt x="2881" y="5465"/>
                    <a:pt x="2655" y="5501"/>
                    <a:pt x="2405" y="5513"/>
                  </a:cubicBezTo>
                  <a:lnTo>
                    <a:pt x="2262" y="5513"/>
                  </a:lnTo>
                  <a:cubicBezTo>
                    <a:pt x="1965" y="5513"/>
                    <a:pt x="1667" y="5465"/>
                    <a:pt x="1381" y="5394"/>
                  </a:cubicBezTo>
                  <a:lnTo>
                    <a:pt x="1381" y="4310"/>
                  </a:lnTo>
                  <a:cubicBezTo>
                    <a:pt x="1381" y="4215"/>
                    <a:pt x="1310" y="4144"/>
                    <a:pt x="1214" y="4144"/>
                  </a:cubicBezTo>
                  <a:cubicBezTo>
                    <a:pt x="1131" y="4144"/>
                    <a:pt x="1060" y="4215"/>
                    <a:pt x="1060" y="4310"/>
                  </a:cubicBezTo>
                  <a:lnTo>
                    <a:pt x="1060" y="5287"/>
                  </a:lnTo>
                  <a:cubicBezTo>
                    <a:pt x="941" y="5227"/>
                    <a:pt x="798" y="5168"/>
                    <a:pt x="679" y="5108"/>
                  </a:cubicBezTo>
                  <a:lnTo>
                    <a:pt x="679" y="4013"/>
                  </a:lnTo>
                  <a:cubicBezTo>
                    <a:pt x="679" y="3846"/>
                    <a:pt x="786" y="3715"/>
                    <a:pt x="941" y="3667"/>
                  </a:cubicBezTo>
                  <a:lnTo>
                    <a:pt x="1512" y="3501"/>
                  </a:lnTo>
                  <a:cubicBezTo>
                    <a:pt x="1560" y="3489"/>
                    <a:pt x="1619" y="3477"/>
                    <a:pt x="1655" y="3441"/>
                  </a:cubicBezTo>
                  <a:lnTo>
                    <a:pt x="1750" y="3548"/>
                  </a:lnTo>
                  <a:cubicBezTo>
                    <a:pt x="1893" y="3679"/>
                    <a:pt x="2072" y="3739"/>
                    <a:pt x="2227" y="3739"/>
                  </a:cubicBezTo>
                  <a:cubicBezTo>
                    <a:pt x="2393" y="3739"/>
                    <a:pt x="2572" y="3679"/>
                    <a:pt x="2703" y="3548"/>
                  </a:cubicBezTo>
                  <a:lnTo>
                    <a:pt x="2810" y="3441"/>
                  </a:lnTo>
                  <a:close/>
                  <a:moveTo>
                    <a:pt x="1893" y="0"/>
                  </a:moveTo>
                  <a:cubicBezTo>
                    <a:pt x="1322" y="0"/>
                    <a:pt x="869" y="465"/>
                    <a:pt x="869" y="1024"/>
                  </a:cubicBezTo>
                  <a:lnTo>
                    <a:pt x="869" y="1048"/>
                  </a:lnTo>
                  <a:cubicBezTo>
                    <a:pt x="869" y="1179"/>
                    <a:pt x="893" y="1310"/>
                    <a:pt x="953" y="1429"/>
                  </a:cubicBezTo>
                  <a:lnTo>
                    <a:pt x="1048" y="1596"/>
                  </a:lnTo>
                  <a:lnTo>
                    <a:pt x="1048" y="1870"/>
                  </a:lnTo>
                  <a:cubicBezTo>
                    <a:pt x="1048" y="2286"/>
                    <a:pt x="1250" y="2655"/>
                    <a:pt x="1560" y="2882"/>
                  </a:cubicBezTo>
                  <a:lnTo>
                    <a:pt x="1560" y="3025"/>
                  </a:lnTo>
                  <a:cubicBezTo>
                    <a:pt x="1560" y="3096"/>
                    <a:pt x="1500" y="3179"/>
                    <a:pt x="1429" y="3203"/>
                  </a:cubicBezTo>
                  <a:lnTo>
                    <a:pt x="845" y="3370"/>
                  </a:lnTo>
                  <a:cubicBezTo>
                    <a:pt x="572" y="3453"/>
                    <a:pt x="357" y="3727"/>
                    <a:pt x="357" y="4025"/>
                  </a:cubicBezTo>
                  <a:lnTo>
                    <a:pt x="357" y="4906"/>
                  </a:lnTo>
                  <a:cubicBezTo>
                    <a:pt x="333" y="4882"/>
                    <a:pt x="310" y="4858"/>
                    <a:pt x="286" y="4846"/>
                  </a:cubicBezTo>
                  <a:cubicBezTo>
                    <a:pt x="255" y="4820"/>
                    <a:pt x="220" y="4808"/>
                    <a:pt x="185" y="4808"/>
                  </a:cubicBezTo>
                  <a:cubicBezTo>
                    <a:pt x="139" y="4808"/>
                    <a:pt x="93" y="4829"/>
                    <a:pt x="60" y="4870"/>
                  </a:cubicBezTo>
                  <a:cubicBezTo>
                    <a:pt x="0" y="4941"/>
                    <a:pt x="12" y="5037"/>
                    <a:pt x="95" y="5096"/>
                  </a:cubicBezTo>
                  <a:cubicBezTo>
                    <a:pt x="703" y="5584"/>
                    <a:pt x="1465" y="5858"/>
                    <a:pt x="2250" y="5858"/>
                  </a:cubicBezTo>
                  <a:lnTo>
                    <a:pt x="2417" y="5858"/>
                  </a:lnTo>
                  <a:cubicBezTo>
                    <a:pt x="3262" y="5811"/>
                    <a:pt x="4060" y="5453"/>
                    <a:pt x="4679" y="4858"/>
                  </a:cubicBezTo>
                  <a:cubicBezTo>
                    <a:pt x="5286" y="4251"/>
                    <a:pt x="5632" y="3453"/>
                    <a:pt x="5667" y="2596"/>
                  </a:cubicBezTo>
                  <a:cubicBezTo>
                    <a:pt x="5727" y="1727"/>
                    <a:pt x="5465" y="905"/>
                    <a:pt x="4929" y="262"/>
                  </a:cubicBezTo>
                  <a:cubicBezTo>
                    <a:pt x="4895" y="215"/>
                    <a:pt x="4846" y="194"/>
                    <a:pt x="4799" y="194"/>
                  </a:cubicBezTo>
                  <a:cubicBezTo>
                    <a:pt x="4763" y="194"/>
                    <a:pt x="4729" y="206"/>
                    <a:pt x="4703" y="227"/>
                  </a:cubicBezTo>
                  <a:cubicBezTo>
                    <a:pt x="4632" y="286"/>
                    <a:pt x="4632" y="393"/>
                    <a:pt x="4679" y="453"/>
                  </a:cubicBezTo>
                  <a:cubicBezTo>
                    <a:pt x="5155" y="1048"/>
                    <a:pt x="5405" y="1786"/>
                    <a:pt x="5358" y="2560"/>
                  </a:cubicBezTo>
                  <a:cubicBezTo>
                    <a:pt x="5310" y="3334"/>
                    <a:pt x="5001" y="4072"/>
                    <a:pt x="4453" y="4608"/>
                  </a:cubicBezTo>
                  <a:cubicBezTo>
                    <a:pt x="4346" y="4703"/>
                    <a:pt x="4239" y="4799"/>
                    <a:pt x="4143" y="4882"/>
                  </a:cubicBezTo>
                  <a:lnTo>
                    <a:pt x="4143" y="4013"/>
                  </a:lnTo>
                  <a:cubicBezTo>
                    <a:pt x="4143" y="3715"/>
                    <a:pt x="3929" y="3441"/>
                    <a:pt x="3643" y="3358"/>
                  </a:cubicBezTo>
                  <a:lnTo>
                    <a:pt x="3072" y="3191"/>
                  </a:lnTo>
                  <a:cubicBezTo>
                    <a:pt x="2989" y="3156"/>
                    <a:pt x="2929" y="3096"/>
                    <a:pt x="2929" y="3013"/>
                  </a:cubicBezTo>
                  <a:lnTo>
                    <a:pt x="2929" y="2882"/>
                  </a:lnTo>
                  <a:cubicBezTo>
                    <a:pt x="2989" y="2834"/>
                    <a:pt x="3036" y="2798"/>
                    <a:pt x="3084" y="2763"/>
                  </a:cubicBezTo>
                  <a:cubicBezTo>
                    <a:pt x="3322" y="2536"/>
                    <a:pt x="3441" y="2227"/>
                    <a:pt x="3441" y="1893"/>
                  </a:cubicBezTo>
                  <a:lnTo>
                    <a:pt x="3441" y="1596"/>
                  </a:lnTo>
                  <a:lnTo>
                    <a:pt x="3500" y="1465"/>
                  </a:lnTo>
                  <a:cubicBezTo>
                    <a:pt x="3572" y="1334"/>
                    <a:pt x="3596" y="1167"/>
                    <a:pt x="3596" y="1000"/>
                  </a:cubicBezTo>
                  <a:lnTo>
                    <a:pt x="3596" y="167"/>
                  </a:lnTo>
                  <a:cubicBezTo>
                    <a:pt x="3596" y="72"/>
                    <a:pt x="3524" y="0"/>
                    <a:pt x="3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1668;p80"/>
            <p:cNvSpPr/>
            <p:nvPr/>
          </p:nvSpPr>
          <p:spPr>
            <a:xfrm>
              <a:off x="1461721" y="1634026"/>
              <a:ext cx="43986" cy="15564"/>
            </a:xfrm>
            <a:custGeom>
              <a:avLst/>
              <a:gdLst/>
              <a:ahLst/>
              <a:cxnLst/>
              <a:rect l="l" t="t" r="r" b="b"/>
              <a:pathLst>
                <a:path w="1382" h="489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cubicBezTo>
                    <a:pt x="334" y="322"/>
                    <a:pt x="858" y="358"/>
                    <a:pt x="1132" y="477"/>
                  </a:cubicBezTo>
                  <a:cubicBezTo>
                    <a:pt x="1155" y="489"/>
                    <a:pt x="1167" y="489"/>
                    <a:pt x="1203" y="489"/>
                  </a:cubicBezTo>
                  <a:cubicBezTo>
                    <a:pt x="1263" y="489"/>
                    <a:pt x="1322" y="465"/>
                    <a:pt x="1346" y="405"/>
                  </a:cubicBezTo>
                  <a:cubicBezTo>
                    <a:pt x="1382" y="322"/>
                    <a:pt x="1346" y="239"/>
                    <a:pt x="1263" y="191"/>
                  </a:cubicBezTo>
                  <a:cubicBezTo>
                    <a:pt x="894" y="1"/>
                    <a:pt x="191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11918;p80"/>
          <p:cNvGrpSpPr>
            <a:grpSpLocks noChangeAspect="1"/>
          </p:cNvGrpSpPr>
          <p:nvPr/>
        </p:nvGrpSpPr>
        <p:grpSpPr>
          <a:xfrm>
            <a:off x="9039789" y="1928246"/>
            <a:ext cx="719226" cy="720000"/>
            <a:chOff x="3539102" y="2427549"/>
            <a:chExt cx="355099" cy="355481"/>
          </a:xfrm>
          <a:solidFill>
            <a:srgbClr val="0033FF"/>
          </a:solidFill>
        </p:grpSpPr>
        <p:sp>
          <p:nvSpPr>
            <p:cNvPr id="66" name="Google Shape;11919;p80"/>
            <p:cNvSpPr/>
            <p:nvPr/>
          </p:nvSpPr>
          <p:spPr>
            <a:xfrm>
              <a:off x="3539102" y="2561320"/>
              <a:ext cx="355099" cy="221710"/>
            </a:xfrm>
            <a:custGeom>
              <a:avLst/>
              <a:gdLst/>
              <a:ahLst/>
              <a:cxnLst/>
              <a:rect l="l" t="t" r="r" b="b"/>
              <a:pathLst>
                <a:path w="11157" h="6966" extrusionOk="0">
                  <a:moveTo>
                    <a:pt x="2953" y="3131"/>
                  </a:moveTo>
                  <a:lnTo>
                    <a:pt x="2953" y="6644"/>
                  </a:lnTo>
                  <a:lnTo>
                    <a:pt x="1537" y="6644"/>
                  </a:lnTo>
                  <a:lnTo>
                    <a:pt x="1537" y="3131"/>
                  </a:lnTo>
                  <a:close/>
                  <a:moveTo>
                    <a:pt x="6263" y="2250"/>
                  </a:moveTo>
                  <a:lnTo>
                    <a:pt x="6263" y="6644"/>
                  </a:lnTo>
                  <a:lnTo>
                    <a:pt x="4858" y="6644"/>
                  </a:lnTo>
                  <a:lnTo>
                    <a:pt x="4858" y="2250"/>
                  </a:lnTo>
                  <a:close/>
                  <a:moveTo>
                    <a:pt x="9585" y="333"/>
                  </a:moveTo>
                  <a:lnTo>
                    <a:pt x="9585" y="6644"/>
                  </a:lnTo>
                  <a:lnTo>
                    <a:pt x="8168" y="6644"/>
                  </a:lnTo>
                  <a:lnTo>
                    <a:pt x="8168" y="333"/>
                  </a:lnTo>
                  <a:close/>
                  <a:moveTo>
                    <a:pt x="8025" y="0"/>
                  </a:moveTo>
                  <a:cubicBezTo>
                    <a:pt x="7930" y="0"/>
                    <a:pt x="7859" y="83"/>
                    <a:pt x="7859" y="167"/>
                  </a:cubicBezTo>
                  <a:lnTo>
                    <a:pt x="7859" y="6644"/>
                  </a:lnTo>
                  <a:lnTo>
                    <a:pt x="6609" y="6644"/>
                  </a:lnTo>
                  <a:lnTo>
                    <a:pt x="6609" y="2084"/>
                  </a:lnTo>
                  <a:cubicBezTo>
                    <a:pt x="6609" y="2000"/>
                    <a:pt x="6537" y="1917"/>
                    <a:pt x="6442" y="1917"/>
                  </a:cubicBezTo>
                  <a:lnTo>
                    <a:pt x="4704" y="1917"/>
                  </a:lnTo>
                  <a:cubicBezTo>
                    <a:pt x="4608" y="1917"/>
                    <a:pt x="4537" y="2000"/>
                    <a:pt x="4537" y="2084"/>
                  </a:cubicBezTo>
                  <a:lnTo>
                    <a:pt x="4537" y="6644"/>
                  </a:lnTo>
                  <a:lnTo>
                    <a:pt x="3287" y="6644"/>
                  </a:lnTo>
                  <a:lnTo>
                    <a:pt x="3287" y="2965"/>
                  </a:lnTo>
                  <a:cubicBezTo>
                    <a:pt x="3287" y="2881"/>
                    <a:pt x="3215" y="2798"/>
                    <a:pt x="3120" y="2798"/>
                  </a:cubicBezTo>
                  <a:lnTo>
                    <a:pt x="1382" y="2798"/>
                  </a:lnTo>
                  <a:cubicBezTo>
                    <a:pt x="1298" y="2798"/>
                    <a:pt x="1215" y="2881"/>
                    <a:pt x="1215" y="2965"/>
                  </a:cubicBezTo>
                  <a:lnTo>
                    <a:pt x="1215" y="6644"/>
                  </a:lnTo>
                  <a:lnTo>
                    <a:pt x="167" y="6644"/>
                  </a:lnTo>
                  <a:cubicBezTo>
                    <a:pt x="72" y="6644"/>
                    <a:pt x="1" y="6715"/>
                    <a:pt x="1" y="6810"/>
                  </a:cubicBezTo>
                  <a:cubicBezTo>
                    <a:pt x="1" y="6894"/>
                    <a:pt x="72" y="6965"/>
                    <a:pt x="167" y="6965"/>
                  </a:cubicBezTo>
                  <a:lnTo>
                    <a:pt x="11002" y="6965"/>
                  </a:lnTo>
                  <a:cubicBezTo>
                    <a:pt x="11085" y="6965"/>
                    <a:pt x="11157" y="6894"/>
                    <a:pt x="11157" y="6810"/>
                  </a:cubicBezTo>
                  <a:cubicBezTo>
                    <a:pt x="11145" y="6715"/>
                    <a:pt x="11073" y="6644"/>
                    <a:pt x="10990" y="6644"/>
                  </a:cubicBezTo>
                  <a:lnTo>
                    <a:pt x="9930" y="6644"/>
                  </a:lnTo>
                  <a:lnTo>
                    <a:pt x="9930" y="167"/>
                  </a:lnTo>
                  <a:cubicBezTo>
                    <a:pt x="9930" y="83"/>
                    <a:pt x="9859" y="0"/>
                    <a:pt x="9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1920;p80"/>
            <p:cNvSpPr/>
            <p:nvPr/>
          </p:nvSpPr>
          <p:spPr>
            <a:xfrm>
              <a:off x="3544417" y="2427549"/>
              <a:ext cx="339568" cy="205415"/>
            </a:xfrm>
            <a:custGeom>
              <a:avLst/>
              <a:gdLst/>
              <a:ahLst/>
              <a:cxnLst/>
              <a:rect l="l" t="t" r="r" b="b"/>
              <a:pathLst>
                <a:path w="10669" h="6454" extrusionOk="0">
                  <a:moveTo>
                    <a:pt x="10157" y="0"/>
                  </a:moveTo>
                  <a:cubicBezTo>
                    <a:pt x="10125" y="0"/>
                    <a:pt x="10093" y="4"/>
                    <a:pt x="10061" y="12"/>
                  </a:cubicBezTo>
                  <a:lnTo>
                    <a:pt x="8656" y="191"/>
                  </a:lnTo>
                  <a:cubicBezTo>
                    <a:pt x="8382" y="214"/>
                    <a:pt x="8180" y="488"/>
                    <a:pt x="8216" y="762"/>
                  </a:cubicBezTo>
                  <a:cubicBezTo>
                    <a:pt x="8238" y="1032"/>
                    <a:pt x="8483" y="1217"/>
                    <a:pt x="8751" y="1217"/>
                  </a:cubicBezTo>
                  <a:cubicBezTo>
                    <a:pt x="8767" y="1217"/>
                    <a:pt x="8783" y="1216"/>
                    <a:pt x="8799" y="1215"/>
                  </a:cubicBezTo>
                  <a:lnTo>
                    <a:pt x="8906" y="1203"/>
                  </a:lnTo>
                  <a:lnTo>
                    <a:pt x="8906" y="1203"/>
                  </a:lnTo>
                  <a:cubicBezTo>
                    <a:pt x="7204" y="3191"/>
                    <a:pt x="5156" y="4215"/>
                    <a:pt x="3715" y="4727"/>
                  </a:cubicBezTo>
                  <a:cubicBezTo>
                    <a:pt x="1917" y="5370"/>
                    <a:pt x="524" y="5429"/>
                    <a:pt x="500" y="5429"/>
                  </a:cubicBezTo>
                  <a:cubicBezTo>
                    <a:pt x="227" y="5441"/>
                    <a:pt x="0" y="5679"/>
                    <a:pt x="12" y="5965"/>
                  </a:cubicBezTo>
                  <a:cubicBezTo>
                    <a:pt x="24" y="6239"/>
                    <a:pt x="250" y="6453"/>
                    <a:pt x="524" y="6453"/>
                  </a:cubicBezTo>
                  <a:lnTo>
                    <a:pt x="536" y="6453"/>
                  </a:lnTo>
                  <a:cubicBezTo>
                    <a:pt x="596" y="6453"/>
                    <a:pt x="2084" y="6394"/>
                    <a:pt x="4037" y="5703"/>
                  </a:cubicBezTo>
                  <a:cubicBezTo>
                    <a:pt x="5132" y="5322"/>
                    <a:pt x="6156" y="4798"/>
                    <a:pt x="7096" y="4167"/>
                  </a:cubicBezTo>
                  <a:cubicBezTo>
                    <a:pt x="7168" y="4120"/>
                    <a:pt x="7192" y="4013"/>
                    <a:pt x="7144" y="3941"/>
                  </a:cubicBezTo>
                  <a:cubicBezTo>
                    <a:pt x="7113" y="3895"/>
                    <a:pt x="7058" y="3869"/>
                    <a:pt x="7003" y="3869"/>
                  </a:cubicBezTo>
                  <a:cubicBezTo>
                    <a:pt x="6973" y="3869"/>
                    <a:pt x="6943" y="3877"/>
                    <a:pt x="6918" y="3893"/>
                  </a:cubicBezTo>
                  <a:cubicBezTo>
                    <a:pt x="5989" y="4513"/>
                    <a:pt x="5001" y="5025"/>
                    <a:pt x="3929" y="5394"/>
                  </a:cubicBezTo>
                  <a:cubicBezTo>
                    <a:pt x="2024" y="6084"/>
                    <a:pt x="596" y="6120"/>
                    <a:pt x="536" y="6120"/>
                  </a:cubicBezTo>
                  <a:cubicBezTo>
                    <a:pt x="429" y="6120"/>
                    <a:pt x="358" y="6049"/>
                    <a:pt x="358" y="5953"/>
                  </a:cubicBezTo>
                  <a:cubicBezTo>
                    <a:pt x="358" y="5846"/>
                    <a:pt x="429" y="5751"/>
                    <a:pt x="536" y="5751"/>
                  </a:cubicBezTo>
                  <a:cubicBezTo>
                    <a:pt x="548" y="5751"/>
                    <a:pt x="1989" y="5691"/>
                    <a:pt x="3834" y="5036"/>
                  </a:cubicBezTo>
                  <a:cubicBezTo>
                    <a:pt x="5406" y="4489"/>
                    <a:pt x="7632" y="3346"/>
                    <a:pt x="9454" y="1084"/>
                  </a:cubicBezTo>
                  <a:cubicBezTo>
                    <a:pt x="9534" y="969"/>
                    <a:pt x="9459" y="809"/>
                    <a:pt x="9315" y="809"/>
                  </a:cubicBezTo>
                  <a:cubicBezTo>
                    <a:pt x="9310" y="809"/>
                    <a:pt x="9304" y="809"/>
                    <a:pt x="9299" y="810"/>
                  </a:cubicBezTo>
                  <a:lnTo>
                    <a:pt x="8775" y="869"/>
                  </a:lnTo>
                  <a:cubicBezTo>
                    <a:pt x="8768" y="870"/>
                    <a:pt x="8761" y="871"/>
                    <a:pt x="8754" y="871"/>
                  </a:cubicBezTo>
                  <a:cubicBezTo>
                    <a:pt x="8676" y="871"/>
                    <a:pt x="8595" y="815"/>
                    <a:pt x="8573" y="738"/>
                  </a:cubicBezTo>
                  <a:cubicBezTo>
                    <a:pt x="8537" y="631"/>
                    <a:pt x="8620" y="512"/>
                    <a:pt x="8740" y="500"/>
                  </a:cubicBezTo>
                  <a:lnTo>
                    <a:pt x="10133" y="322"/>
                  </a:lnTo>
                  <a:cubicBezTo>
                    <a:pt x="10139" y="321"/>
                    <a:pt x="10146" y="320"/>
                    <a:pt x="10153" y="320"/>
                  </a:cubicBezTo>
                  <a:cubicBezTo>
                    <a:pt x="10253" y="320"/>
                    <a:pt x="10347" y="400"/>
                    <a:pt x="10347" y="500"/>
                  </a:cubicBezTo>
                  <a:lnTo>
                    <a:pt x="10347" y="1893"/>
                  </a:lnTo>
                  <a:cubicBezTo>
                    <a:pt x="10347" y="2000"/>
                    <a:pt x="10252" y="2072"/>
                    <a:pt x="10168" y="2072"/>
                  </a:cubicBezTo>
                  <a:cubicBezTo>
                    <a:pt x="10073" y="2072"/>
                    <a:pt x="9990" y="1988"/>
                    <a:pt x="9990" y="1893"/>
                  </a:cubicBezTo>
                  <a:lnTo>
                    <a:pt x="9990" y="1477"/>
                  </a:lnTo>
                  <a:cubicBezTo>
                    <a:pt x="9990" y="1417"/>
                    <a:pt x="9942" y="1346"/>
                    <a:pt x="9883" y="1334"/>
                  </a:cubicBezTo>
                  <a:cubicBezTo>
                    <a:pt x="9866" y="1324"/>
                    <a:pt x="9848" y="1319"/>
                    <a:pt x="9830" y="1319"/>
                  </a:cubicBezTo>
                  <a:cubicBezTo>
                    <a:pt x="9784" y="1319"/>
                    <a:pt x="9738" y="1347"/>
                    <a:pt x="9704" y="1381"/>
                  </a:cubicBezTo>
                  <a:cubicBezTo>
                    <a:pt x="9085" y="2119"/>
                    <a:pt x="8394" y="2810"/>
                    <a:pt x="7632" y="3382"/>
                  </a:cubicBezTo>
                  <a:cubicBezTo>
                    <a:pt x="7561" y="3441"/>
                    <a:pt x="7537" y="3548"/>
                    <a:pt x="7597" y="3608"/>
                  </a:cubicBezTo>
                  <a:cubicBezTo>
                    <a:pt x="7635" y="3646"/>
                    <a:pt x="7692" y="3674"/>
                    <a:pt x="7744" y="3674"/>
                  </a:cubicBezTo>
                  <a:cubicBezTo>
                    <a:pt x="7773" y="3674"/>
                    <a:pt x="7801" y="3665"/>
                    <a:pt x="7823" y="3643"/>
                  </a:cubicBezTo>
                  <a:cubicBezTo>
                    <a:pt x="8489" y="3131"/>
                    <a:pt x="9109" y="2548"/>
                    <a:pt x="9656" y="1917"/>
                  </a:cubicBezTo>
                  <a:cubicBezTo>
                    <a:pt x="9668" y="2179"/>
                    <a:pt x="9894" y="2405"/>
                    <a:pt x="10156" y="2405"/>
                  </a:cubicBezTo>
                  <a:cubicBezTo>
                    <a:pt x="10442" y="2405"/>
                    <a:pt x="10668" y="2179"/>
                    <a:pt x="10668" y="1893"/>
                  </a:cubicBezTo>
                  <a:lnTo>
                    <a:pt x="10668" y="500"/>
                  </a:lnTo>
                  <a:cubicBezTo>
                    <a:pt x="10621" y="369"/>
                    <a:pt x="10561" y="238"/>
                    <a:pt x="10466" y="131"/>
                  </a:cubicBezTo>
                  <a:cubicBezTo>
                    <a:pt x="10382" y="48"/>
                    <a:pt x="10270" y="0"/>
                    <a:pt x="101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72" name="Straight Connector 71"/>
          <p:cNvCxnSpPr/>
          <p:nvPr/>
        </p:nvCxnSpPr>
        <p:spPr>
          <a:xfrm>
            <a:off x="2359105" y="2857504"/>
            <a:ext cx="0" cy="1157288"/>
          </a:xfrm>
          <a:prstGeom prst="line">
            <a:avLst/>
          </a:prstGeom>
          <a:ln w="28575">
            <a:solidFill>
              <a:srgbClr val="0033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876780" y="2857504"/>
            <a:ext cx="0" cy="1157288"/>
          </a:xfrm>
          <a:prstGeom prst="line">
            <a:avLst/>
          </a:prstGeom>
          <a:ln w="28575">
            <a:solidFill>
              <a:srgbClr val="0033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9394438" y="2857504"/>
            <a:ext cx="0" cy="1157288"/>
          </a:xfrm>
          <a:prstGeom prst="line">
            <a:avLst/>
          </a:prstGeom>
          <a:ln w="28575">
            <a:solidFill>
              <a:srgbClr val="0033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Google Shape;265;p37"/>
          <p:cNvSpPr txBox="1">
            <a:spLocks/>
          </p:cNvSpPr>
          <p:nvPr/>
        </p:nvSpPr>
        <p:spPr>
          <a:xfrm>
            <a:off x="1249116" y="4014394"/>
            <a:ext cx="2222455" cy="59333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400" dirty="0">
                <a:solidFill>
                  <a:schemeClr val="bg1"/>
                </a:solidFill>
                <a:latin typeface="Poppins Medium"/>
                <a:ea typeface="SF UI Display Semibold" charset="0"/>
                <a:cs typeface="SF UI Display Semibold" charset="0"/>
              </a:rPr>
              <a:t>LOREM IPSUM</a:t>
            </a:r>
            <a:endParaRPr lang="en" sz="2400" dirty="0">
              <a:solidFill>
                <a:schemeClr val="bg1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sp>
        <p:nvSpPr>
          <p:cNvPr id="77" name="Google Shape;265;p37"/>
          <p:cNvSpPr txBox="1">
            <a:spLocks/>
          </p:cNvSpPr>
          <p:nvPr/>
        </p:nvSpPr>
        <p:spPr>
          <a:xfrm>
            <a:off x="4748911" y="4021938"/>
            <a:ext cx="2237545" cy="58578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400" dirty="0">
                <a:solidFill>
                  <a:schemeClr val="bg1"/>
                </a:solidFill>
                <a:latin typeface="Poppins Medium"/>
                <a:ea typeface="SF UI Display Semibold" charset="0"/>
                <a:cs typeface="SF UI Display Semibold" charset="0"/>
              </a:rPr>
              <a:t>LOREM IPSUM</a:t>
            </a:r>
            <a:endParaRPr lang="en" sz="2400">
              <a:solidFill>
                <a:schemeClr val="bg1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sp>
        <p:nvSpPr>
          <p:cNvPr id="78" name="Google Shape;265;p37"/>
          <p:cNvSpPr txBox="1">
            <a:spLocks/>
          </p:cNvSpPr>
          <p:nvPr/>
        </p:nvSpPr>
        <p:spPr>
          <a:xfrm>
            <a:off x="8283210" y="4021938"/>
            <a:ext cx="2207366" cy="58578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400" dirty="0">
                <a:solidFill>
                  <a:schemeClr val="bg1"/>
                </a:solidFill>
                <a:latin typeface="Poppins Medium"/>
                <a:ea typeface="SF UI Display Semibold" charset="0"/>
                <a:cs typeface="SF UI Display Semibold" charset="0"/>
              </a:rPr>
              <a:t>LOREM IPSUM</a:t>
            </a:r>
            <a:endParaRPr lang="en" sz="2400" dirty="0">
              <a:solidFill>
                <a:schemeClr val="bg1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sp>
        <p:nvSpPr>
          <p:cNvPr id="79" name="Google Shape;467;p45"/>
          <p:cNvSpPr txBox="1">
            <a:spLocks/>
          </p:cNvSpPr>
          <p:nvPr/>
        </p:nvSpPr>
        <p:spPr>
          <a:xfrm>
            <a:off x="835144" y="4476080"/>
            <a:ext cx="3172117" cy="9383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80" name="Google Shape;467;p45"/>
          <p:cNvSpPr txBox="1">
            <a:spLocks/>
          </p:cNvSpPr>
          <p:nvPr/>
        </p:nvSpPr>
        <p:spPr>
          <a:xfrm>
            <a:off x="4336431" y="4476080"/>
            <a:ext cx="3172117" cy="9383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81" name="Google Shape;467;p45"/>
          <p:cNvSpPr txBox="1">
            <a:spLocks/>
          </p:cNvSpPr>
          <p:nvPr/>
        </p:nvSpPr>
        <p:spPr>
          <a:xfrm>
            <a:off x="7882822" y="4476080"/>
            <a:ext cx="3172117" cy="9383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68DE7AE-A3F4-45A3-48DF-5F1CE5646B8A}"/>
              </a:ext>
            </a:extLst>
          </p:cNvPr>
          <p:cNvSpPr txBox="1">
            <a:spLocks/>
          </p:cNvSpPr>
          <p:nvPr/>
        </p:nvSpPr>
        <p:spPr>
          <a:xfrm>
            <a:off x="570891" y="537507"/>
            <a:ext cx="4945922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 SemiBold"/>
                <a:ea typeface="SF UI Display Semibold" charset="0"/>
                <a:cs typeface="SF UI Display Semibold" charset="0"/>
              </a:rPr>
              <a:t>LOREM IPSUM - TITRE</a:t>
            </a:r>
          </a:p>
        </p:txBody>
      </p:sp>
    </p:spTree>
    <p:extLst>
      <p:ext uri="{BB962C8B-B14F-4D97-AF65-F5344CB8AC3E}">
        <p14:creationId xmlns:p14="http://schemas.microsoft.com/office/powerpoint/2010/main" val="1789291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1;p37"/>
          <p:cNvSpPr/>
          <p:nvPr/>
        </p:nvSpPr>
        <p:spPr>
          <a:xfrm>
            <a:off x="5549462" y="1442545"/>
            <a:ext cx="6642538" cy="11692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3FF"/>
              </a:solidFill>
            </a:endParaRPr>
          </a:p>
        </p:txBody>
      </p:sp>
      <p:sp>
        <p:nvSpPr>
          <p:cNvPr id="5" name="Google Shape;288;p38"/>
          <p:cNvSpPr txBox="1">
            <a:spLocks noGrp="1"/>
          </p:cNvSpPr>
          <p:nvPr>
            <p:ph type="title"/>
          </p:nvPr>
        </p:nvSpPr>
        <p:spPr>
          <a:xfrm>
            <a:off x="3886262" y="1647835"/>
            <a:ext cx="1663200" cy="8146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 b="1" dirty="0">
                <a:latin typeface="Poppins"/>
                <a:ea typeface="SF UI Display Heavy" charset="0"/>
                <a:cs typeface="SF UI Display Heavy" charset="0"/>
              </a:rPr>
              <a:t>0</a:t>
            </a:r>
            <a:r>
              <a:rPr lang="fr-FR" sz="6400" b="1" dirty="0">
                <a:latin typeface="Poppins"/>
                <a:ea typeface="SF UI Display Heavy" charset="0"/>
                <a:cs typeface="SF UI Display Heavy" charset="0"/>
              </a:rPr>
              <a:t>2</a:t>
            </a:r>
            <a:endParaRPr sz="6400" b="1" dirty="0">
              <a:latin typeface="Poppins"/>
              <a:ea typeface="SF UI Display Heavy" charset="0"/>
              <a:cs typeface="SF UI Display Heavy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7634" y="3533219"/>
            <a:ext cx="1066800" cy="1066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3455" y="4751116"/>
            <a:ext cx="2019300" cy="23749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48" y="2974419"/>
            <a:ext cx="1104900" cy="1092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855" y="-1908930"/>
            <a:ext cx="3581400" cy="34671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6" y="2019399"/>
            <a:ext cx="2425700" cy="1397000"/>
          </a:xfrm>
          <a:prstGeom prst="rect">
            <a:avLst/>
          </a:prstGeom>
        </p:spPr>
      </p:pic>
      <p:sp>
        <p:nvSpPr>
          <p:cNvPr id="14" name="Google Shape;290;p38"/>
          <p:cNvSpPr txBox="1">
            <a:spLocks/>
          </p:cNvSpPr>
          <p:nvPr/>
        </p:nvSpPr>
        <p:spPr>
          <a:xfrm>
            <a:off x="5549462" y="2691791"/>
            <a:ext cx="6101255" cy="126507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Vous pouvez écrire ici les contenus détaillés de ce chapitre -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Lorem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ipsum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dolor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sit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amet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,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consectetur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adipiscing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elit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. Suspendisse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convallis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, ex id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varius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commodo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.</a:t>
            </a:r>
            <a:endParaRPr lang="en" sz="20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" name="Google Shape;265;p37">
            <a:extLst>
              <a:ext uri="{FF2B5EF4-FFF2-40B4-BE49-F238E27FC236}">
                <a16:creationId xmlns:a16="http://schemas.microsoft.com/office/drawing/2014/main" id="{1D5C4206-0B7F-EAF9-5F33-CFF79F408B98}"/>
              </a:ext>
            </a:extLst>
          </p:cNvPr>
          <p:cNvSpPr txBox="1">
            <a:spLocks/>
          </p:cNvSpPr>
          <p:nvPr/>
        </p:nvSpPr>
        <p:spPr>
          <a:xfrm>
            <a:off x="6231868" y="1653784"/>
            <a:ext cx="5074023" cy="83732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5600" b="1" dirty="0">
                <a:solidFill>
                  <a:schemeClr val="bg1"/>
                </a:solidFill>
                <a:latin typeface="Poppins"/>
                <a:ea typeface="SF UI Display Heavy" charset="0"/>
                <a:cs typeface="SF UI Display Heavy" charset="0"/>
              </a:rPr>
              <a:t>LOREM IPSUM</a:t>
            </a:r>
            <a:endParaRPr lang="en" sz="5600" b="1" dirty="0">
              <a:solidFill>
                <a:schemeClr val="bg1"/>
              </a:solidFill>
              <a:latin typeface="Poppins"/>
              <a:ea typeface="SF UI Display Heavy" charset="0"/>
              <a:cs typeface="SF UI Display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245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38;p51"/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23173" r="9082" b="24962"/>
          <a:stretch/>
        </p:blipFill>
        <p:spPr>
          <a:xfrm>
            <a:off x="4099029" y="0"/>
            <a:ext cx="4234226" cy="361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44;p51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t="16221" b="16215"/>
          <a:stretch/>
        </p:blipFill>
        <p:spPr>
          <a:xfrm>
            <a:off x="8333255" y="3618000"/>
            <a:ext cx="3858745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37;p51"/>
          <p:cNvSpPr/>
          <p:nvPr/>
        </p:nvSpPr>
        <p:spPr>
          <a:xfrm>
            <a:off x="8333255" y="0"/>
            <a:ext cx="3858745" cy="361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37;p51"/>
          <p:cNvSpPr/>
          <p:nvPr/>
        </p:nvSpPr>
        <p:spPr>
          <a:xfrm>
            <a:off x="4099030" y="3618000"/>
            <a:ext cx="4234226" cy="3240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467;p45"/>
          <p:cNvSpPr txBox="1">
            <a:spLocks/>
          </p:cNvSpPr>
          <p:nvPr/>
        </p:nvSpPr>
        <p:spPr>
          <a:xfrm>
            <a:off x="4630083" y="4740489"/>
            <a:ext cx="3172117" cy="17893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Nullam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magna, in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placerat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enim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Etiam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accumsan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neque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10" name="Google Shape;265;p37"/>
          <p:cNvSpPr txBox="1">
            <a:spLocks/>
          </p:cNvSpPr>
          <p:nvPr/>
        </p:nvSpPr>
        <p:spPr>
          <a:xfrm>
            <a:off x="5474122" y="4154700"/>
            <a:ext cx="2328078" cy="58578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Font typeface="Arial"/>
              <a:buNone/>
            </a:pPr>
            <a:r>
              <a:rPr lang="fr-FR" sz="2400" dirty="0">
                <a:solidFill>
                  <a:schemeClr val="bg1"/>
                </a:solidFill>
                <a:latin typeface="Poppins Medium"/>
                <a:ea typeface="SF UI Display Semibold" charset="0"/>
                <a:cs typeface="SF UI Display Semibold" charset="0"/>
              </a:rPr>
              <a:t>LOREM IPSUM</a:t>
            </a:r>
            <a:endParaRPr lang="en" sz="2400" dirty="0">
              <a:solidFill>
                <a:schemeClr val="bg1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sp>
        <p:nvSpPr>
          <p:cNvPr id="11" name="Google Shape;467;p45"/>
          <p:cNvSpPr txBox="1">
            <a:spLocks/>
          </p:cNvSpPr>
          <p:nvPr/>
        </p:nvSpPr>
        <p:spPr>
          <a:xfrm>
            <a:off x="8674161" y="1291953"/>
            <a:ext cx="3172117" cy="18003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Nullam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magna, in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placerat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enim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Etiam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accumsan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neque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12" name="Google Shape;265;p37"/>
          <p:cNvSpPr txBox="1">
            <a:spLocks/>
          </p:cNvSpPr>
          <p:nvPr/>
        </p:nvSpPr>
        <p:spPr>
          <a:xfrm>
            <a:off x="8676569" y="706164"/>
            <a:ext cx="2328078" cy="58578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400" dirty="0">
                <a:solidFill>
                  <a:schemeClr val="bg1"/>
                </a:solidFill>
                <a:latin typeface="Poppins Medium"/>
                <a:ea typeface="SF UI Display Semibold" charset="0"/>
                <a:cs typeface="SF UI Display Semibold" charset="0"/>
              </a:rPr>
              <a:t>LOREM IPSUM</a:t>
            </a:r>
            <a:endParaRPr lang="en" sz="2400">
              <a:solidFill>
                <a:schemeClr val="bg1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8594" y="5387976"/>
            <a:ext cx="1968500" cy="19685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847" y="-285885"/>
            <a:ext cx="992049" cy="992049"/>
          </a:xfrm>
          <a:prstGeom prst="rect">
            <a:avLst/>
          </a:prstGeom>
        </p:spPr>
      </p:pic>
      <p:sp>
        <p:nvSpPr>
          <p:cNvPr id="3" name="Google Shape;265;p37">
            <a:extLst>
              <a:ext uri="{FF2B5EF4-FFF2-40B4-BE49-F238E27FC236}">
                <a16:creationId xmlns:a16="http://schemas.microsoft.com/office/drawing/2014/main" id="{0BA5AA78-8F48-D250-8908-F4F7E9E635DF}"/>
              </a:ext>
            </a:extLst>
          </p:cNvPr>
          <p:cNvSpPr txBox="1">
            <a:spLocks/>
          </p:cNvSpPr>
          <p:nvPr/>
        </p:nvSpPr>
        <p:spPr>
          <a:xfrm>
            <a:off x="377119" y="2923690"/>
            <a:ext cx="3601911" cy="10106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LOREM IPSUM</a:t>
            </a:r>
          </a:p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GRAPH</a:t>
            </a:r>
            <a:endParaRPr lang="en" sz="3600" dirty="0">
              <a:latin typeface="Poppins SemiBold"/>
              <a:ea typeface="SF UI Display Semibold" charset="0"/>
              <a:cs typeface="SF UI Display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94;p59"/>
          <p:cNvPicPr preferRelativeResize="0"/>
          <p:nvPr/>
        </p:nvPicPr>
        <p:blipFill rotWithShape="1">
          <a:blip r:embed="rId2">
            <a:alphaModFix/>
          </a:blip>
          <a:srcRect t="45705" b="27250"/>
          <a:stretch/>
        </p:blipFill>
        <p:spPr>
          <a:xfrm>
            <a:off x="-1" y="5000625"/>
            <a:ext cx="12209145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96;p59"/>
          <p:cNvSpPr/>
          <p:nvPr/>
        </p:nvSpPr>
        <p:spPr>
          <a:xfrm>
            <a:off x="5213850" y="3939525"/>
            <a:ext cx="1499700" cy="291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797;p59"/>
          <p:cNvSpPr/>
          <p:nvPr/>
        </p:nvSpPr>
        <p:spPr>
          <a:xfrm>
            <a:off x="8280006" y="3409312"/>
            <a:ext cx="1498800" cy="343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802;p59"/>
          <p:cNvSpPr/>
          <p:nvPr/>
        </p:nvSpPr>
        <p:spPr>
          <a:xfrm>
            <a:off x="2147695" y="4632175"/>
            <a:ext cx="1499700" cy="2225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798;p59"/>
          <p:cNvSpPr txBox="1"/>
          <p:nvPr/>
        </p:nvSpPr>
        <p:spPr>
          <a:xfrm>
            <a:off x="2282020" y="4094365"/>
            <a:ext cx="1231049" cy="509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0033FF"/>
                </a:solidFill>
                <a:latin typeface="Poppins SemiBold" charset="0"/>
                <a:ea typeface="Poppins SemiBold" charset="0"/>
                <a:cs typeface="Poppins SemiBold" charset="0"/>
                <a:sym typeface="Bebas Neue"/>
              </a:rPr>
              <a:t>19%</a:t>
            </a:r>
            <a:endParaRPr sz="4000" b="1" dirty="0">
              <a:solidFill>
                <a:srgbClr val="0033FF"/>
              </a:solidFill>
              <a:latin typeface="Poppins SemiBold" charset="0"/>
              <a:ea typeface="Poppins SemiBold" charset="0"/>
              <a:cs typeface="Poppins SemiBold" charset="0"/>
              <a:sym typeface="Bebas Neue"/>
            </a:endParaRPr>
          </a:p>
        </p:txBody>
      </p:sp>
      <p:sp>
        <p:nvSpPr>
          <p:cNvPr id="9" name="Google Shape;798;p59"/>
          <p:cNvSpPr txBox="1"/>
          <p:nvPr/>
        </p:nvSpPr>
        <p:spPr>
          <a:xfrm>
            <a:off x="5291023" y="3408166"/>
            <a:ext cx="1365375" cy="509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0033FF"/>
                </a:solidFill>
                <a:latin typeface="Poppins SemiBold" charset="0"/>
                <a:ea typeface="Poppins SemiBold" charset="0"/>
                <a:cs typeface="Poppins SemiBold" charset="0"/>
                <a:sym typeface="Bebas Neue"/>
              </a:rPr>
              <a:t>36</a:t>
            </a:r>
            <a:r>
              <a:rPr lang="en" sz="4000" b="1" dirty="0">
                <a:solidFill>
                  <a:srgbClr val="0033FF"/>
                </a:solidFill>
                <a:latin typeface="Poppins SemiBold" charset="0"/>
                <a:ea typeface="Poppins SemiBold" charset="0"/>
                <a:cs typeface="Poppins SemiBold" charset="0"/>
                <a:sym typeface="Bebas Neue"/>
              </a:rPr>
              <a:t>%</a:t>
            </a:r>
            <a:endParaRPr sz="4000" b="1" dirty="0">
              <a:solidFill>
                <a:srgbClr val="0033FF"/>
              </a:solidFill>
              <a:latin typeface="Poppins SemiBold" charset="0"/>
              <a:ea typeface="Poppins SemiBold" charset="0"/>
              <a:cs typeface="Poppins SemiBold" charset="0"/>
              <a:sym typeface="Bebas Neue"/>
            </a:endParaRPr>
          </a:p>
        </p:txBody>
      </p:sp>
      <p:sp>
        <p:nvSpPr>
          <p:cNvPr id="10" name="Google Shape;798;p59"/>
          <p:cNvSpPr txBox="1"/>
          <p:nvPr/>
        </p:nvSpPr>
        <p:spPr>
          <a:xfrm>
            <a:off x="8337158" y="2856515"/>
            <a:ext cx="1365375" cy="509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0033FF"/>
                </a:solidFill>
                <a:latin typeface="Poppins SemiBold" charset="0"/>
                <a:ea typeface="Poppins SemiBold" charset="0"/>
                <a:cs typeface="Poppins SemiBold" charset="0"/>
                <a:sym typeface="Bebas Neue"/>
              </a:rPr>
              <a:t>45</a:t>
            </a:r>
            <a:r>
              <a:rPr lang="en" sz="4000" b="1" dirty="0">
                <a:solidFill>
                  <a:srgbClr val="0033FF"/>
                </a:solidFill>
                <a:latin typeface="Poppins SemiBold" charset="0"/>
                <a:ea typeface="Poppins SemiBold" charset="0"/>
                <a:cs typeface="Poppins SemiBold" charset="0"/>
                <a:sym typeface="Bebas Neue"/>
              </a:rPr>
              <a:t>%</a:t>
            </a:r>
            <a:endParaRPr sz="4000" b="1" dirty="0">
              <a:solidFill>
                <a:srgbClr val="0033FF"/>
              </a:solidFill>
              <a:latin typeface="Poppins SemiBold" charset="0"/>
              <a:ea typeface="Poppins SemiBold" charset="0"/>
              <a:cs typeface="Poppins SemiBold" charset="0"/>
              <a:sym typeface="Bebas Neue"/>
            </a:endParaRPr>
          </a:p>
        </p:txBody>
      </p:sp>
      <p:sp>
        <p:nvSpPr>
          <p:cNvPr id="11" name="Google Shape;798;p59"/>
          <p:cNvSpPr txBox="1"/>
          <p:nvPr/>
        </p:nvSpPr>
        <p:spPr>
          <a:xfrm>
            <a:off x="2273734" y="4702794"/>
            <a:ext cx="1231049" cy="45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  <a:sym typeface="Bebas Neue"/>
              </a:rPr>
              <a:t>LOREM</a:t>
            </a:r>
          </a:p>
        </p:txBody>
      </p:sp>
      <p:sp>
        <p:nvSpPr>
          <p:cNvPr id="12" name="Google Shape;798;p59"/>
          <p:cNvSpPr txBox="1"/>
          <p:nvPr/>
        </p:nvSpPr>
        <p:spPr>
          <a:xfrm>
            <a:off x="5348175" y="4012237"/>
            <a:ext cx="1231049" cy="45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  <a:sym typeface="Bebas Neue"/>
              </a:rPr>
              <a:t>LOREM</a:t>
            </a:r>
          </a:p>
        </p:txBody>
      </p:sp>
      <p:sp>
        <p:nvSpPr>
          <p:cNvPr id="13" name="Google Shape;798;p59"/>
          <p:cNvSpPr txBox="1"/>
          <p:nvPr/>
        </p:nvSpPr>
        <p:spPr>
          <a:xfrm>
            <a:off x="8408598" y="3484456"/>
            <a:ext cx="1231049" cy="45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bg1"/>
                </a:solidFill>
                <a:latin typeface="Poppins Medium" charset="0"/>
                <a:ea typeface="Poppins Medium" charset="0"/>
                <a:cs typeface="Poppins Medium" charset="0"/>
                <a:sym typeface="Bebas Neue"/>
              </a:rPr>
              <a:t>LOREM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4735" y="1665819"/>
            <a:ext cx="9662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dirty="0">
              <a:latin typeface="Poppins Light" charset="0"/>
              <a:ea typeface="Poppins Light" charset="0"/>
              <a:cs typeface="Poppins Light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B8F8C6B-7485-3DE4-BAA9-3B0F6B79F8E6}"/>
              </a:ext>
            </a:extLst>
          </p:cNvPr>
          <p:cNvSpPr txBox="1">
            <a:spLocks/>
          </p:cNvSpPr>
          <p:nvPr/>
        </p:nvSpPr>
        <p:spPr>
          <a:xfrm>
            <a:off x="570891" y="537507"/>
            <a:ext cx="4945922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 SemiBold"/>
                <a:ea typeface="SF UI Display Semibold" charset="0"/>
                <a:cs typeface="SF UI Display Semibold" charset="0"/>
              </a:rPr>
              <a:t>LOREM IPSUM - TITRE</a:t>
            </a:r>
          </a:p>
        </p:txBody>
      </p:sp>
    </p:spTree>
    <p:extLst>
      <p:ext uri="{BB962C8B-B14F-4D97-AF65-F5344CB8AC3E}">
        <p14:creationId xmlns:p14="http://schemas.microsoft.com/office/powerpoint/2010/main" val="1068250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5313" y="500063"/>
            <a:ext cx="11001375" cy="5857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5863" y="1914525"/>
            <a:ext cx="9744075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Vivamus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pretium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nisi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quis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est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vulputate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dapibus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Nullam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ac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efficitur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magna, in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placerat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enim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Etiam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accumsan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neque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sed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magna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venenatis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tristique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Quisque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cursus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tempor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Sed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imperdiet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nisi non ligula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finibus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ut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ullamcorper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est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ullamcorper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Vivamus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pretium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nisi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quis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est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vulputate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dapibus</a:t>
            </a:r>
            <a:r>
              <a:rPr lang="en-US" dirty="0">
                <a:latin typeface="Poppins" charset="0"/>
                <a:ea typeface="Poppins" charset="0"/>
                <a:cs typeface="Poppins" charset="0"/>
              </a:rPr>
              <a:t>.</a:t>
            </a:r>
            <a:endParaRPr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58CD597-0ECA-9B11-3B51-2ADD79051D33}"/>
              </a:ext>
            </a:extLst>
          </p:cNvPr>
          <p:cNvSpPr txBox="1">
            <a:spLocks/>
          </p:cNvSpPr>
          <p:nvPr/>
        </p:nvSpPr>
        <p:spPr>
          <a:xfrm>
            <a:off x="1023564" y="899646"/>
            <a:ext cx="4945922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 SemiBold"/>
                <a:ea typeface="SF UI Display Semibold" charset="0"/>
                <a:cs typeface="SF UI Display Semibold" charset="0"/>
              </a:rPr>
              <a:t>LOREM IPSUM - TITRE</a:t>
            </a:r>
          </a:p>
        </p:txBody>
      </p:sp>
    </p:spTree>
    <p:extLst>
      <p:ext uri="{BB962C8B-B14F-4D97-AF65-F5344CB8AC3E}">
        <p14:creationId xmlns:p14="http://schemas.microsoft.com/office/powerpoint/2010/main" val="1356437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93317" y="4382639"/>
            <a:ext cx="15661178" cy="1837113"/>
          </a:xfrm>
          <a:prstGeom prst="rect">
            <a:avLst/>
          </a:prstGeom>
        </p:spPr>
      </p:pic>
      <p:sp>
        <p:nvSpPr>
          <p:cNvPr id="7" name="Alternate Process 6"/>
          <p:cNvSpPr/>
          <p:nvPr/>
        </p:nvSpPr>
        <p:spPr>
          <a:xfrm>
            <a:off x="990482" y="1120457"/>
            <a:ext cx="4462666" cy="5165796"/>
          </a:xfrm>
          <a:prstGeom prst="flowChartAlternateProcess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Vivamus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pretium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nisi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quis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est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dapibus</a:t>
            </a:r>
            <a:r>
              <a:rPr lang="en-US" dirty="0">
                <a:solidFill>
                  <a:schemeClr val="bg1"/>
                </a:solidFill>
                <a:latin typeface="Poppins" charset="0"/>
                <a:ea typeface="Poppins" charset="0"/>
                <a:cs typeface="Poppins" charset="0"/>
              </a:rPr>
              <a:t>.</a:t>
            </a:r>
          </a:p>
        </p:txBody>
      </p:sp>
      <p:sp>
        <p:nvSpPr>
          <p:cNvPr id="8" name="Alternate Process 7"/>
          <p:cNvSpPr/>
          <p:nvPr/>
        </p:nvSpPr>
        <p:spPr>
          <a:xfrm>
            <a:off x="6729648" y="1120457"/>
            <a:ext cx="4462666" cy="5165796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Vivamus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pretium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nisi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quis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est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vulputate</a:t>
            </a:r>
            <a:r>
              <a:rPr lang="en-US" dirty="0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dapibus</a:t>
            </a:r>
            <a:r>
              <a:rPr lang="en-US" dirty="0">
                <a:solidFill>
                  <a:schemeClr val="tx1"/>
                </a:solidFill>
                <a:latin typeface="Poppins" charset="0"/>
                <a:ea typeface="Poppins" charset="0"/>
                <a:cs typeface="Poppins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3654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49;p48"/>
          <p:cNvSpPr/>
          <p:nvPr/>
        </p:nvSpPr>
        <p:spPr>
          <a:xfrm>
            <a:off x="7469467" y="3166644"/>
            <a:ext cx="3152588" cy="3055353"/>
          </a:xfrm>
          <a:custGeom>
            <a:avLst/>
            <a:gdLst/>
            <a:ahLst/>
            <a:cxnLst/>
            <a:rect l="l" t="t" r="r" b="b"/>
            <a:pathLst>
              <a:path w="635" h="614" extrusionOk="0">
                <a:moveTo>
                  <a:pt x="47" y="160"/>
                </a:moveTo>
                <a:cubicBezTo>
                  <a:pt x="9" y="230"/>
                  <a:pt x="0" y="310"/>
                  <a:pt x="20" y="386"/>
                </a:cubicBezTo>
                <a:cubicBezTo>
                  <a:pt x="42" y="466"/>
                  <a:pt x="92" y="532"/>
                  <a:pt x="163" y="573"/>
                </a:cubicBezTo>
                <a:cubicBezTo>
                  <a:pt x="210" y="600"/>
                  <a:pt x="263" y="614"/>
                  <a:pt x="317" y="614"/>
                </a:cubicBezTo>
                <a:cubicBezTo>
                  <a:pt x="426" y="614"/>
                  <a:pt x="528" y="555"/>
                  <a:pt x="583" y="460"/>
                </a:cubicBezTo>
                <a:cubicBezTo>
                  <a:pt x="624" y="389"/>
                  <a:pt x="635" y="307"/>
                  <a:pt x="613" y="227"/>
                </a:cubicBezTo>
                <a:cubicBezTo>
                  <a:pt x="592" y="148"/>
                  <a:pt x="541" y="82"/>
                  <a:pt x="470" y="41"/>
                </a:cubicBezTo>
                <a:cubicBezTo>
                  <a:pt x="426" y="15"/>
                  <a:pt x="376" y="1"/>
                  <a:pt x="325" y="0"/>
                </a:cubicBezTo>
                <a:cubicBezTo>
                  <a:pt x="266" y="97"/>
                  <a:pt x="161" y="157"/>
                  <a:pt x="47" y="1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150;p48"/>
          <p:cNvSpPr/>
          <p:nvPr/>
        </p:nvSpPr>
        <p:spPr>
          <a:xfrm>
            <a:off x="6139592" y="774350"/>
            <a:ext cx="3047247" cy="3049707"/>
          </a:xfrm>
          <a:custGeom>
            <a:avLst/>
            <a:gdLst/>
            <a:ahLst/>
            <a:cxnLst/>
            <a:rect l="l" t="t" r="r" b="b"/>
            <a:pathLst>
              <a:path w="614" h="613" extrusionOk="0">
                <a:moveTo>
                  <a:pt x="524" y="89"/>
                </a:moveTo>
                <a:cubicBezTo>
                  <a:pt x="466" y="32"/>
                  <a:pt x="389" y="0"/>
                  <a:pt x="307" y="0"/>
                </a:cubicBezTo>
                <a:cubicBezTo>
                  <a:pt x="138" y="0"/>
                  <a:pt x="0" y="137"/>
                  <a:pt x="0" y="307"/>
                </a:cubicBezTo>
                <a:cubicBezTo>
                  <a:pt x="0" y="358"/>
                  <a:pt x="13" y="408"/>
                  <a:pt x="37" y="453"/>
                </a:cubicBezTo>
                <a:cubicBezTo>
                  <a:pt x="151" y="456"/>
                  <a:pt x="256" y="517"/>
                  <a:pt x="315" y="613"/>
                </a:cubicBezTo>
                <a:cubicBezTo>
                  <a:pt x="481" y="609"/>
                  <a:pt x="614" y="473"/>
                  <a:pt x="614" y="307"/>
                </a:cubicBezTo>
                <a:cubicBezTo>
                  <a:pt x="614" y="225"/>
                  <a:pt x="582" y="147"/>
                  <a:pt x="524" y="89"/>
                </a:cubicBezTo>
                <a:close/>
              </a:path>
            </a:pathLst>
          </a:custGeom>
          <a:solidFill>
            <a:srgbClr val="0033F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51;p48"/>
          <p:cNvSpPr/>
          <p:nvPr/>
        </p:nvSpPr>
        <p:spPr>
          <a:xfrm>
            <a:off x="4546364" y="3166644"/>
            <a:ext cx="3037846" cy="3055353"/>
          </a:xfrm>
          <a:custGeom>
            <a:avLst/>
            <a:gdLst/>
            <a:ahLst/>
            <a:cxnLst/>
            <a:rect l="l" t="t" r="r" b="b"/>
            <a:pathLst>
              <a:path w="612" h="614" extrusionOk="0">
                <a:moveTo>
                  <a:pt x="612" y="147"/>
                </a:moveTo>
                <a:cubicBezTo>
                  <a:pt x="556" y="56"/>
                  <a:pt x="457" y="0"/>
                  <a:pt x="350" y="0"/>
                </a:cubicBezTo>
                <a:cubicBezTo>
                  <a:pt x="296" y="0"/>
                  <a:pt x="243" y="14"/>
                  <a:pt x="197" y="41"/>
                </a:cubicBezTo>
                <a:cubicBezTo>
                  <a:pt x="50" y="126"/>
                  <a:pt x="0" y="314"/>
                  <a:pt x="84" y="460"/>
                </a:cubicBezTo>
                <a:cubicBezTo>
                  <a:pt x="139" y="555"/>
                  <a:pt x="241" y="614"/>
                  <a:pt x="350" y="614"/>
                </a:cubicBezTo>
                <a:cubicBezTo>
                  <a:pt x="350" y="614"/>
                  <a:pt x="350" y="614"/>
                  <a:pt x="350" y="614"/>
                </a:cubicBezTo>
                <a:cubicBezTo>
                  <a:pt x="404" y="614"/>
                  <a:pt x="457" y="600"/>
                  <a:pt x="504" y="573"/>
                </a:cubicBezTo>
                <a:cubicBezTo>
                  <a:pt x="548" y="547"/>
                  <a:pt x="585" y="511"/>
                  <a:pt x="612" y="467"/>
                </a:cubicBezTo>
                <a:cubicBezTo>
                  <a:pt x="558" y="368"/>
                  <a:pt x="558" y="246"/>
                  <a:pt x="612" y="14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467;p45"/>
          <p:cNvSpPr txBox="1">
            <a:spLocks/>
          </p:cNvSpPr>
          <p:nvPr/>
        </p:nvSpPr>
        <p:spPr>
          <a:xfrm>
            <a:off x="6385316" y="1537608"/>
            <a:ext cx="2675373" cy="15231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Nullam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magna, in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placerat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enim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.. 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3345" y="189186"/>
            <a:ext cx="11745310" cy="64796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Google Shape;467;p45"/>
          <p:cNvSpPr txBox="1">
            <a:spLocks/>
          </p:cNvSpPr>
          <p:nvPr/>
        </p:nvSpPr>
        <p:spPr>
          <a:xfrm>
            <a:off x="4758313" y="3932725"/>
            <a:ext cx="2675373" cy="15231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Nullam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magna, in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placerat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enim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.. 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13" name="Google Shape;467;p45"/>
          <p:cNvSpPr txBox="1">
            <a:spLocks/>
          </p:cNvSpPr>
          <p:nvPr/>
        </p:nvSpPr>
        <p:spPr>
          <a:xfrm>
            <a:off x="7698246" y="3952826"/>
            <a:ext cx="2675373" cy="15231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Nullam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magna, in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placerat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enim</a:t>
            </a:r>
            <a:r>
              <a:rPr lang="en-US" sz="1800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.. </a:t>
            </a:r>
            <a:endParaRPr lang="en" sz="1800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" name="Google Shape;265;p37">
            <a:extLst>
              <a:ext uri="{FF2B5EF4-FFF2-40B4-BE49-F238E27FC236}">
                <a16:creationId xmlns:a16="http://schemas.microsoft.com/office/drawing/2014/main" id="{73DA67FA-2D5E-F05E-0E0F-D0253DD50BF1}"/>
              </a:ext>
            </a:extLst>
          </p:cNvPr>
          <p:cNvSpPr txBox="1">
            <a:spLocks/>
          </p:cNvSpPr>
          <p:nvPr/>
        </p:nvSpPr>
        <p:spPr>
          <a:xfrm>
            <a:off x="377119" y="2923690"/>
            <a:ext cx="3601911" cy="10106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LOREM IPSUM</a:t>
            </a:r>
          </a:p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TITRE</a:t>
            </a:r>
            <a:endParaRPr lang="en" sz="3600" dirty="0">
              <a:latin typeface="Poppins SemiBold"/>
              <a:ea typeface="SF UI Display Semibold" charset="0"/>
              <a:cs typeface="SF UI Display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341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57;p41"/>
          <p:cNvSpPr/>
          <p:nvPr/>
        </p:nvSpPr>
        <p:spPr>
          <a:xfrm>
            <a:off x="4234883" y="2192872"/>
            <a:ext cx="35184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371600" tIns="91425" rIns="91425" bIns="91425" anchor="ctr" anchorCtr="0">
            <a:noAutofit/>
          </a:bodyPr>
          <a:lstStyle/>
          <a:p>
            <a:pPr algn="r"/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Lorem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ipsum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lang="fr-FR" dirty="0">
              <a:latin typeface="Poppins Light" charset="0"/>
              <a:ea typeface="Poppins Light" charset="0"/>
              <a:cs typeface="Poppins Light" charset="0"/>
            </a:endParaRPr>
          </a:p>
        </p:txBody>
      </p:sp>
      <p:sp>
        <p:nvSpPr>
          <p:cNvPr id="5" name="Google Shape;458;p41"/>
          <p:cNvSpPr/>
          <p:nvPr/>
        </p:nvSpPr>
        <p:spPr>
          <a:xfrm>
            <a:off x="570891" y="3964467"/>
            <a:ext cx="35184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1371600" bIns="91425" anchor="ctr" anchorCtr="0">
            <a:noAutofit/>
          </a:bodyPr>
          <a:lstStyle/>
          <a:p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Lorem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ipsum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lang="fr-FR" dirty="0">
              <a:latin typeface="Poppins Light" charset="0"/>
              <a:ea typeface="Poppins Light" charset="0"/>
              <a:cs typeface="Poppins Light" charset="0"/>
            </a:endParaRPr>
          </a:p>
        </p:txBody>
      </p:sp>
      <p:sp>
        <p:nvSpPr>
          <p:cNvPr id="6" name="Google Shape;459;p41"/>
          <p:cNvSpPr>
            <a:spLocks/>
          </p:cNvSpPr>
          <p:nvPr/>
        </p:nvSpPr>
        <p:spPr>
          <a:xfrm>
            <a:off x="4234883" y="3964467"/>
            <a:ext cx="35184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371600" tIns="91425" rIns="91425" bIns="91425" anchor="ctr" anchorCtr="0">
            <a:noAutofit/>
          </a:bodyPr>
          <a:lstStyle/>
          <a:p>
            <a:pPr algn="r"/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Lorem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ipsum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lang="fr-FR" dirty="0">
              <a:latin typeface="Poppins Light" charset="0"/>
              <a:ea typeface="Poppins Light" charset="0"/>
              <a:cs typeface="Poppins Light" charset="0"/>
            </a:endParaRPr>
          </a:p>
        </p:txBody>
      </p:sp>
      <p:sp>
        <p:nvSpPr>
          <p:cNvPr id="7" name="Google Shape;458;p41"/>
          <p:cNvSpPr/>
          <p:nvPr/>
        </p:nvSpPr>
        <p:spPr>
          <a:xfrm>
            <a:off x="570891" y="2192872"/>
            <a:ext cx="3518400" cy="16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1371600" bIns="91425" anchor="ctr" anchorCtr="0">
            <a:noAutofit/>
          </a:bodyPr>
          <a:lstStyle/>
          <a:p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Lorem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fr-FR" dirty="0" err="1">
                <a:latin typeface="Poppins Light" charset="0"/>
                <a:ea typeface="Poppins Light" charset="0"/>
                <a:cs typeface="Poppins Light" charset="0"/>
              </a:rPr>
              <a:t>ipsum</a:t>
            </a:r>
            <a:r>
              <a:rPr lang="fr-FR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</a:t>
            </a:r>
            <a:endParaRPr lang="fr-FR" dirty="0">
              <a:latin typeface="Poppins Light" charset="0"/>
              <a:ea typeface="Poppins Light" charset="0"/>
              <a:cs typeface="Poppins Light" charset="0"/>
            </a:endParaRPr>
          </a:p>
        </p:txBody>
      </p:sp>
      <p:pic>
        <p:nvPicPr>
          <p:cNvPr id="8" name="Graphique 10">
            <a:extLst>
              <a:ext uri="{FF2B5EF4-FFF2-40B4-BE49-F238E27FC236}">
                <a16:creationId xmlns:a16="http://schemas.microsoft.com/office/drawing/2014/main" id="{33AD04DE-680B-BA42-AF9D-C4A11995F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3550" y="2680347"/>
            <a:ext cx="719022" cy="719022"/>
          </a:xfrm>
          <a:prstGeom prst="rect">
            <a:avLst/>
          </a:prstGeom>
        </p:spPr>
      </p:pic>
      <p:pic>
        <p:nvPicPr>
          <p:cNvPr id="9" name="Graphique 2">
            <a:extLst>
              <a:ext uri="{FF2B5EF4-FFF2-40B4-BE49-F238E27FC236}">
                <a16:creationId xmlns:a16="http://schemas.microsoft.com/office/drawing/2014/main" id="{076377C6-2E58-7D44-95B7-653238FE4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1640" y="2680347"/>
            <a:ext cx="719023" cy="719023"/>
          </a:xfrm>
          <a:prstGeom prst="rect">
            <a:avLst/>
          </a:prstGeom>
        </p:spPr>
      </p:pic>
      <p:pic>
        <p:nvPicPr>
          <p:cNvPr id="10" name="Graphique 12">
            <a:extLst>
              <a:ext uri="{FF2B5EF4-FFF2-40B4-BE49-F238E27FC236}">
                <a16:creationId xmlns:a16="http://schemas.microsoft.com/office/drawing/2014/main" id="{DBE9C835-0287-9543-A84F-7B5AAD274F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1638" y="4437460"/>
            <a:ext cx="762812" cy="720000"/>
          </a:xfrm>
          <a:prstGeom prst="rect">
            <a:avLst/>
          </a:prstGeom>
        </p:spPr>
      </p:pic>
      <p:pic>
        <p:nvPicPr>
          <p:cNvPr id="11" name="Graphique 22">
            <a:extLst>
              <a:ext uri="{FF2B5EF4-FFF2-40B4-BE49-F238E27FC236}">
                <a16:creationId xmlns:a16="http://schemas.microsoft.com/office/drawing/2014/main" id="{7DBD492E-4064-D646-AE43-3C25527651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29731" y="4417285"/>
            <a:ext cx="719020" cy="7190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3629" y="-607056"/>
            <a:ext cx="3801221" cy="7468675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D2A42EA-DDD9-F126-CDDD-F4F87BC4CF86}"/>
              </a:ext>
            </a:extLst>
          </p:cNvPr>
          <p:cNvSpPr txBox="1">
            <a:spLocks/>
          </p:cNvSpPr>
          <p:nvPr/>
        </p:nvSpPr>
        <p:spPr>
          <a:xfrm>
            <a:off x="570891" y="537507"/>
            <a:ext cx="4945922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 SemiBold"/>
                <a:ea typeface="SF UI Display Semibold" charset="0"/>
                <a:cs typeface="SF UI Display Semibold" charset="0"/>
              </a:rPr>
              <a:t>LOREM IPSUM - TITRE</a:t>
            </a:r>
          </a:p>
        </p:txBody>
      </p:sp>
    </p:spTree>
    <p:extLst>
      <p:ext uri="{BB962C8B-B14F-4D97-AF65-F5344CB8AC3E}">
        <p14:creationId xmlns:p14="http://schemas.microsoft.com/office/powerpoint/2010/main" val="1961640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1;p37"/>
          <p:cNvSpPr/>
          <p:nvPr/>
        </p:nvSpPr>
        <p:spPr>
          <a:xfrm>
            <a:off x="5549462" y="1442545"/>
            <a:ext cx="6642538" cy="11692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33FF"/>
              </a:solidFill>
            </a:endParaRPr>
          </a:p>
        </p:txBody>
      </p:sp>
      <p:sp>
        <p:nvSpPr>
          <p:cNvPr id="5" name="Google Shape;288;p38"/>
          <p:cNvSpPr txBox="1">
            <a:spLocks noGrp="1"/>
          </p:cNvSpPr>
          <p:nvPr>
            <p:ph type="title"/>
          </p:nvPr>
        </p:nvSpPr>
        <p:spPr>
          <a:xfrm>
            <a:off x="3886262" y="1647835"/>
            <a:ext cx="1663200" cy="8146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 b="1" dirty="0">
                <a:latin typeface="Poppins"/>
                <a:ea typeface="SF UI Display Heavy" charset="0"/>
                <a:cs typeface="SF UI Display Heavy" charset="0"/>
              </a:rPr>
              <a:t>0</a:t>
            </a:r>
            <a:r>
              <a:rPr lang="fr-FR" sz="6400" b="1" dirty="0">
                <a:latin typeface="Poppins"/>
                <a:ea typeface="SF UI Display Heavy" charset="0"/>
                <a:cs typeface="SF UI Display Heavy" charset="0"/>
              </a:rPr>
              <a:t>3</a:t>
            </a:r>
            <a:endParaRPr sz="6400" b="1" dirty="0">
              <a:latin typeface="Poppins"/>
              <a:ea typeface="SF UI Display Heavy" charset="0"/>
              <a:cs typeface="SF UI Display Heavy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7634" y="3533219"/>
            <a:ext cx="1066800" cy="1066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3455" y="4751116"/>
            <a:ext cx="2019300" cy="23749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48" y="2974419"/>
            <a:ext cx="1104900" cy="1092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855" y="-1908930"/>
            <a:ext cx="3581400" cy="34671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6" y="2019399"/>
            <a:ext cx="2425700" cy="1397000"/>
          </a:xfrm>
          <a:prstGeom prst="rect">
            <a:avLst/>
          </a:prstGeom>
        </p:spPr>
      </p:pic>
      <p:sp>
        <p:nvSpPr>
          <p:cNvPr id="14" name="Google Shape;290;p38"/>
          <p:cNvSpPr txBox="1">
            <a:spLocks/>
          </p:cNvSpPr>
          <p:nvPr/>
        </p:nvSpPr>
        <p:spPr>
          <a:xfrm>
            <a:off x="5549462" y="2691791"/>
            <a:ext cx="6101255" cy="126507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Vous pouvez écrire ici les contenus détaillés de ce chapitre -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Lorem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ipsum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dolor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sit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amet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,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consectetur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adipiscing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elit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. Suspendisse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convallis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, ex id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varius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fr-FR" sz="2000" dirty="0" err="1">
                <a:latin typeface="Poppins" charset="0"/>
                <a:ea typeface="Poppins" charset="0"/>
                <a:cs typeface="Poppins" charset="0"/>
              </a:rPr>
              <a:t>commodo</a:t>
            </a: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.</a:t>
            </a:r>
            <a:endParaRPr lang="en" sz="20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" name="Google Shape;265;p37">
            <a:extLst>
              <a:ext uri="{FF2B5EF4-FFF2-40B4-BE49-F238E27FC236}">
                <a16:creationId xmlns:a16="http://schemas.microsoft.com/office/drawing/2014/main" id="{245B72FB-30A1-8603-C4E0-A71151412B5D}"/>
              </a:ext>
            </a:extLst>
          </p:cNvPr>
          <p:cNvSpPr txBox="1">
            <a:spLocks/>
          </p:cNvSpPr>
          <p:nvPr/>
        </p:nvSpPr>
        <p:spPr>
          <a:xfrm>
            <a:off x="6231868" y="1653784"/>
            <a:ext cx="5074023" cy="83732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5600" b="1" dirty="0">
                <a:solidFill>
                  <a:schemeClr val="bg1"/>
                </a:solidFill>
                <a:latin typeface="Poppins"/>
                <a:ea typeface="SF UI Display Heavy" charset="0"/>
                <a:cs typeface="SF UI Display Heavy" charset="0"/>
              </a:rPr>
              <a:t>LOREM IPSUM</a:t>
            </a:r>
            <a:endParaRPr lang="en" sz="5600" b="1" dirty="0">
              <a:solidFill>
                <a:schemeClr val="bg1"/>
              </a:solidFill>
              <a:latin typeface="Poppins"/>
              <a:ea typeface="SF UI Display Heavy" charset="0"/>
              <a:cs typeface="SF UI Display Heav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2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49;p56"/>
          <p:cNvPicPr preferRelativeResize="0"/>
          <p:nvPr/>
        </p:nvPicPr>
        <p:blipFill rotWithShape="1">
          <a:blip r:embed="rId2">
            <a:alphaModFix/>
          </a:blip>
          <a:srcRect l="25000" r="25000"/>
          <a:stretch/>
        </p:blipFill>
        <p:spPr>
          <a:xfrm>
            <a:off x="6095996" y="0"/>
            <a:ext cx="60960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6095996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Google Shape;750;p56"/>
          <p:cNvSpPr/>
          <p:nvPr/>
        </p:nvSpPr>
        <p:spPr>
          <a:xfrm>
            <a:off x="3724102" y="489583"/>
            <a:ext cx="7996844" cy="603247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7" name="Google Shape;751;p56"/>
          <p:cNvGraphicFramePr/>
          <p:nvPr>
            <p:extLst>
              <p:ext uri="{D42A27DB-BD31-4B8C-83A1-F6EECF244321}">
                <p14:modId xmlns:p14="http://schemas.microsoft.com/office/powerpoint/2010/main" val="4201650714"/>
              </p:ext>
            </p:extLst>
          </p:nvPr>
        </p:nvGraphicFramePr>
        <p:xfrm>
          <a:off x="4089861" y="947651"/>
          <a:ext cx="7316816" cy="5145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29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9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9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9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994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LOREM IPSUM</a:t>
                      </a:r>
                      <a:endParaRPr sz="1800" b="1" i="0">
                        <a:solidFill>
                          <a:schemeClr val="lt1"/>
                        </a:solidFill>
                        <a:latin typeface="Poppins Medium"/>
                        <a:ea typeface="Poppins SemiBold" charset="0"/>
                        <a:cs typeface="Poppins SemiBold"/>
                        <a:sym typeface="Bebas Neue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LOREM IPSUM</a:t>
                      </a:r>
                      <a:endParaRPr sz="1800" b="1" i="0">
                        <a:solidFill>
                          <a:schemeClr val="dk1"/>
                        </a:solidFill>
                        <a:latin typeface="Poppins Medium"/>
                        <a:ea typeface="Poppins SemiBold" charset="0"/>
                        <a:cs typeface="Poppins SemiBold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LOREM IPSUM</a:t>
                      </a:r>
                      <a:endParaRPr sz="1800" b="1" i="0">
                        <a:solidFill>
                          <a:schemeClr val="dk1"/>
                        </a:solidFill>
                        <a:latin typeface="Poppins Medium"/>
                        <a:ea typeface="Poppins SemiBold" charset="0"/>
                        <a:cs typeface="Poppins SemiBold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8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LOREM</a:t>
                      </a:r>
                      <a:r>
                        <a:rPr lang="fr-FR" sz="1800" b="1" i="0" baseline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IPSUM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01</a:t>
                      </a:r>
                      <a:endParaRPr sz="1800" b="1" i="0">
                        <a:solidFill>
                          <a:schemeClr val="lt1"/>
                        </a:solidFill>
                        <a:latin typeface="Poppins Medium"/>
                        <a:ea typeface="Poppins SemiBold" charset="0"/>
                        <a:cs typeface="Poppins SemiBold"/>
                        <a:sym typeface="Bebas Neue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sz="250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 dirty="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457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LOREM</a:t>
                      </a:r>
                      <a:r>
                        <a:rPr lang="fr-FR" sz="1800" b="1" i="0" baseline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IPSUM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02</a:t>
                      </a: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 dirty="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 dirty="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35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LOREM</a:t>
                      </a:r>
                      <a:r>
                        <a:rPr lang="fr-FR" sz="1800" b="1" i="0" baseline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IPSUM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dirty="0">
                          <a:solidFill>
                            <a:schemeClr val="lt1"/>
                          </a:solidFill>
                          <a:latin typeface="Poppins Medium"/>
                          <a:ea typeface="Poppins SemiBold" charset="0"/>
                          <a:cs typeface="Poppins SemiBold"/>
                          <a:sym typeface="Bebas Neue"/>
                        </a:rPr>
                        <a:t>03</a:t>
                      </a: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Lorem ipsum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dolor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</a:t>
                      </a: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sit</a:t>
                      </a:r>
                      <a:r>
                        <a:rPr lang="fr-FR" sz="1600" dirty="0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 amer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dirty="0" err="1">
                          <a:solidFill>
                            <a:schemeClr val="lt1"/>
                          </a:solidFill>
                          <a:latin typeface="Poppins Light"/>
                          <a:ea typeface="Poppins" charset="0"/>
                          <a:cs typeface="Poppins"/>
                          <a:sym typeface="Overpass"/>
                        </a:rPr>
                        <a:t>consecteur</a:t>
                      </a:r>
                      <a:endParaRPr lang="fr-FR" sz="2500" dirty="0">
                        <a:solidFill>
                          <a:schemeClr val="dk1"/>
                        </a:solidFill>
                        <a:latin typeface="Poppins Light"/>
                        <a:ea typeface="Poppins" charset="0"/>
                        <a:cs typeface="Poppins"/>
                      </a:endParaRPr>
                    </a:p>
                  </a:txBody>
                  <a:tcPr marL="131162" marR="131162" marT="131162" marB="131162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3130" y="-512846"/>
            <a:ext cx="1460497" cy="14604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135" y="-483680"/>
            <a:ext cx="1612900" cy="1612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71954" y="5195455"/>
            <a:ext cx="2286000" cy="2286000"/>
          </a:xfrm>
          <a:prstGeom prst="rect">
            <a:avLst/>
          </a:prstGeom>
        </p:spPr>
      </p:pic>
      <p:sp>
        <p:nvSpPr>
          <p:cNvPr id="3" name="Google Shape;265;p37">
            <a:extLst>
              <a:ext uri="{FF2B5EF4-FFF2-40B4-BE49-F238E27FC236}">
                <a16:creationId xmlns:a16="http://schemas.microsoft.com/office/drawing/2014/main" id="{C440D1D8-A342-84E2-FEFB-94F018A4E163}"/>
              </a:ext>
            </a:extLst>
          </p:cNvPr>
          <p:cNvSpPr txBox="1">
            <a:spLocks/>
          </p:cNvSpPr>
          <p:nvPr/>
        </p:nvSpPr>
        <p:spPr>
          <a:xfrm>
            <a:off x="377119" y="2923690"/>
            <a:ext cx="3601911" cy="10106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solidFill>
                  <a:schemeClr val="bg1"/>
                </a:solidFill>
                <a:latin typeface="Poppins SemiBold"/>
                <a:ea typeface="SF UI Display Semibold" charset="0"/>
                <a:cs typeface="SF UI Display Semibold" charset="0"/>
              </a:rPr>
              <a:t>LOREM IPSUM</a:t>
            </a:r>
          </a:p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solidFill>
                  <a:schemeClr val="bg1"/>
                </a:solidFill>
                <a:latin typeface="Poppins SemiBold"/>
                <a:ea typeface="SF UI Display Semibold" charset="0"/>
                <a:cs typeface="SF UI Display Semibold" charset="0"/>
              </a:rPr>
              <a:t>GRAPH</a:t>
            </a:r>
            <a:endParaRPr lang="en" sz="3600" dirty="0">
              <a:solidFill>
                <a:schemeClr val="bg1"/>
              </a:solidFill>
              <a:latin typeface="Poppins SemiBold"/>
              <a:ea typeface="SF UI Display Semibold" charset="0"/>
              <a:cs typeface="SF UI Display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74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671;p53"/>
          <p:cNvPicPr preferRelativeResize="0"/>
          <p:nvPr/>
        </p:nvPicPr>
        <p:blipFill rotWithShape="1">
          <a:blip r:embed="rId2">
            <a:alphaModFix/>
          </a:blip>
          <a:srcRect l="40368" r="40368"/>
          <a:stretch/>
        </p:blipFill>
        <p:spPr>
          <a:xfrm>
            <a:off x="4880817" y="5439"/>
            <a:ext cx="243634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Rectangle 41"/>
          <p:cNvSpPr/>
          <p:nvPr/>
        </p:nvSpPr>
        <p:spPr>
          <a:xfrm>
            <a:off x="223345" y="189186"/>
            <a:ext cx="11745310" cy="64796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Google Shape;637;p51"/>
          <p:cNvSpPr/>
          <p:nvPr/>
        </p:nvSpPr>
        <p:spPr>
          <a:xfrm>
            <a:off x="7317157" y="-5439"/>
            <a:ext cx="4874843" cy="4600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637;p51"/>
          <p:cNvSpPr/>
          <p:nvPr/>
        </p:nvSpPr>
        <p:spPr>
          <a:xfrm>
            <a:off x="5974" y="2269111"/>
            <a:ext cx="4874843" cy="4600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265;p37"/>
          <p:cNvSpPr txBox="1">
            <a:spLocks/>
          </p:cNvSpPr>
          <p:nvPr/>
        </p:nvSpPr>
        <p:spPr>
          <a:xfrm>
            <a:off x="988030" y="2609187"/>
            <a:ext cx="1928358" cy="4728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rPr>
              <a:t>LOREM IPSUM</a:t>
            </a:r>
            <a:endParaRPr lang="en" sz="2000">
              <a:solidFill>
                <a:srgbClr val="0033FF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sp>
        <p:nvSpPr>
          <p:cNvPr id="25" name="Google Shape;11858;p80"/>
          <p:cNvSpPr>
            <a:spLocks noChangeAspect="1"/>
          </p:cNvSpPr>
          <p:nvPr/>
        </p:nvSpPr>
        <p:spPr>
          <a:xfrm>
            <a:off x="410729" y="2542080"/>
            <a:ext cx="540000" cy="540000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12331;p80"/>
          <p:cNvSpPr>
            <a:spLocks noChangeAspect="1"/>
          </p:cNvSpPr>
          <p:nvPr/>
        </p:nvSpPr>
        <p:spPr>
          <a:xfrm>
            <a:off x="385936" y="5424885"/>
            <a:ext cx="539422" cy="540000"/>
          </a:xfrm>
          <a:custGeom>
            <a:avLst/>
            <a:gdLst/>
            <a:ahLst/>
            <a:cxnLst/>
            <a:rect l="l" t="t" r="r" b="b"/>
            <a:pathLst>
              <a:path w="11193" h="11205" extrusionOk="0">
                <a:moveTo>
                  <a:pt x="3763" y="358"/>
                </a:moveTo>
                <a:cubicBezTo>
                  <a:pt x="4096" y="358"/>
                  <a:pt x="4346" y="632"/>
                  <a:pt x="4346" y="941"/>
                </a:cubicBezTo>
                <a:cubicBezTo>
                  <a:pt x="4346" y="1144"/>
                  <a:pt x="4239" y="1346"/>
                  <a:pt x="4061" y="1441"/>
                </a:cubicBezTo>
                <a:cubicBezTo>
                  <a:pt x="4013" y="1477"/>
                  <a:pt x="3977" y="1536"/>
                  <a:pt x="3977" y="1596"/>
                </a:cubicBezTo>
                <a:lnTo>
                  <a:pt x="3977" y="2001"/>
                </a:lnTo>
                <a:cubicBezTo>
                  <a:pt x="3977" y="2096"/>
                  <a:pt x="4049" y="2179"/>
                  <a:pt x="4156" y="2179"/>
                </a:cubicBezTo>
                <a:lnTo>
                  <a:pt x="5394" y="2179"/>
                </a:lnTo>
                <a:lnTo>
                  <a:pt x="5394" y="3406"/>
                </a:lnTo>
                <a:cubicBezTo>
                  <a:pt x="5394" y="3513"/>
                  <a:pt x="5466" y="3584"/>
                  <a:pt x="5573" y="3584"/>
                </a:cubicBezTo>
                <a:lnTo>
                  <a:pt x="5966" y="3584"/>
                </a:lnTo>
                <a:cubicBezTo>
                  <a:pt x="6025" y="3584"/>
                  <a:pt x="6085" y="3561"/>
                  <a:pt x="6120" y="3501"/>
                </a:cubicBezTo>
                <a:cubicBezTo>
                  <a:pt x="6228" y="3322"/>
                  <a:pt x="6418" y="3215"/>
                  <a:pt x="6620" y="3215"/>
                </a:cubicBezTo>
                <a:cubicBezTo>
                  <a:pt x="6954" y="3215"/>
                  <a:pt x="7204" y="3489"/>
                  <a:pt x="7204" y="3799"/>
                </a:cubicBezTo>
                <a:cubicBezTo>
                  <a:pt x="7204" y="4120"/>
                  <a:pt x="6942" y="4382"/>
                  <a:pt x="6620" y="4382"/>
                </a:cubicBezTo>
                <a:cubicBezTo>
                  <a:pt x="6418" y="4382"/>
                  <a:pt x="6228" y="4275"/>
                  <a:pt x="6120" y="4096"/>
                </a:cubicBezTo>
                <a:cubicBezTo>
                  <a:pt x="6085" y="4037"/>
                  <a:pt x="6025" y="4001"/>
                  <a:pt x="5966" y="4001"/>
                </a:cubicBezTo>
                <a:lnTo>
                  <a:pt x="5573" y="4001"/>
                </a:lnTo>
                <a:cubicBezTo>
                  <a:pt x="5466" y="4001"/>
                  <a:pt x="5394" y="4084"/>
                  <a:pt x="5394" y="4180"/>
                </a:cubicBezTo>
                <a:lnTo>
                  <a:pt x="5394" y="5418"/>
                </a:lnTo>
                <a:lnTo>
                  <a:pt x="4334" y="5418"/>
                </a:lnTo>
                <a:lnTo>
                  <a:pt x="4334" y="5299"/>
                </a:lnTo>
                <a:cubicBezTo>
                  <a:pt x="4573" y="5120"/>
                  <a:pt x="4704" y="4834"/>
                  <a:pt x="4704" y="4561"/>
                </a:cubicBezTo>
                <a:cubicBezTo>
                  <a:pt x="4704" y="4037"/>
                  <a:pt x="4287" y="3620"/>
                  <a:pt x="3775" y="3620"/>
                </a:cubicBezTo>
                <a:cubicBezTo>
                  <a:pt x="3251" y="3620"/>
                  <a:pt x="2834" y="4037"/>
                  <a:pt x="2834" y="4561"/>
                </a:cubicBezTo>
                <a:cubicBezTo>
                  <a:pt x="2834" y="4858"/>
                  <a:pt x="2965" y="5132"/>
                  <a:pt x="3203" y="5299"/>
                </a:cubicBezTo>
                <a:lnTo>
                  <a:pt x="3203" y="5430"/>
                </a:lnTo>
                <a:lnTo>
                  <a:pt x="2144" y="5430"/>
                </a:lnTo>
                <a:lnTo>
                  <a:pt x="2144" y="2179"/>
                </a:lnTo>
                <a:lnTo>
                  <a:pt x="3382" y="2179"/>
                </a:lnTo>
                <a:cubicBezTo>
                  <a:pt x="3489" y="2179"/>
                  <a:pt x="3561" y="2096"/>
                  <a:pt x="3561" y="2001"/>
                </a:cubicBezTo>
                <a:lnTo>
                  <a:pt x="3561" y="1596"/>
                </a:lnTo>
                <a:cubicBezTo>
                  <a:pt x="3561" y="1536"/>
                  <a:pt x="3537" y="1477"/>
                  <a:pt x="3465" y="1441"/>
                </a:cubicBezTo>
                <a:cubicBezTo>
                  <a:pt x="3299" y="1346"/>
                  <a:pt x="3191" y="1144"/>
                  <a:pt x="3191" y="941"/>
                </a:cubicBezTo>
                <a:cubicBezTo>
                  <a:pt x="3191" y="608"/>
                  <a:pt x="3453" y="358"/>
                  <a:pt x="3763" y="358"/>
                </a:cubicBezTo>
                <a:close/>
                <a:moveTo>
                  <a:pt x="9014" y="5811"/>
                </a:moveTo>
                <a:lnTo>
                  <a:pt x="9014" y="7799"/>
                </a:lnTo>
                <a:lnTo>
                  <a:pt x="9014" y="8025"/>
                </a:lnTo>
                <a:lnTo>
                  <a:pt x="9014" y="9049"/>
                </a:lnTo>
                <a:lnTo>
                  <a:pt x="7775" y="9049"/>
                </a:lnTo>
                <a:cubicBezTo>
                  <a:pt x="7668" y="9049"/>
                  <a:pt x="7597" y="9121"/>
                  <a:pt x="7597" y="9228"/>
                </a:cubicBezTo>
                <a:lnTo>
                  <a:pt x="7597" y="9633"/>
                </a:lnTo>
                <a:cubicBezTo>
                  <a:pt x="7597" y="9692"/>
                  <a:pt x="7621" y="9752"/>
                  <a:pt x="7680" y="9776"/>
                </a:cubicBezTo>
                <a:cubicBezTo>
                  <a:pt x="7859" y="9883"/>
                  <a:pt x="7966" y="10073"/>
                  <a:pt x="7966" y="10288"/>
                </a:cubicBezTo>
                <a:cubicBezTo>
                  <a:pt x="7966" y="10609"/>
                  <a:pt x="7704" y="10871"/>
                  <a:pt x="7382" y="10871"/>
                </a:cubicBezTo>
                <a:cubicBezTo>
                  <a:pt x="7061" y="10871"/>
                  <a:pt x="6811" y="10597"/>
                  <a:pt x="6811" y="10288"/>
                </a:cubicBezTo>
                <a:cubicBezTo>
                  <a:pt x="6811" y="10073"/>
                  <a:pt x="6906" y="9883"/>
                  <a:pt x="7085" y="9776"/>
                </a:cubicBezTo>
                <a:cubicBezTo>
                  <a:pt x="7144" y="9752"/>
                  <a:pt x="7180" y="9692"/>
                  <a:pt x="7180" y="9633"/>
                </a:cubicBezTo>
                <a:lnTo>
                  <a:pt x="7180" y="9228"/>
                </a:lnTo>
                <a:cubicBezTo>
                  <a:pt x="7180" y="9121"/>
                  <a:pt x="7109" y="9049"/>
                  <a:pt x="7001" y="9049"/>
                </a:cubicBezTo>
                <a:lnTo>
                  <a:pt x="5763" y="9049"/>
                </a:lnTo>
                <a:lnTo>
                  <a:pt x="5763" y="7811"/>
                </a:lnTo>
                <a:cubicBezTo>
                  <a:pt x="5763" y="7716"/>
                  <a:pt x="5692" y="7632"/>
                  <a:pt x="5585" y="7632"/>
                </a:cubicBezTo>
                <a:lnTo>
                  <a:pt x="5180" y="7632"/>
                </a:lnTo>
                <a:cubicBezTo>
                  <a:pt x="5120" y="7632"/>
                  <a:pt x="5061" y="7668"/>
                  <a:pt x="5037" y="7728"/>
                </a:cubicBezTo>
                <a:cubicBezTo>
                  <a:pt x="4930" y="7906"/>
                  <a:pt x="4739" y="8013"/>
                  <a:pt x="4525" y="8013"/>
                </a:cubicBezTo>
                <a:cubicBezTo>
                  <a:pt x="4203" y="8013"/>
                  <a:pt x="3953" y="7740"/>
                  <a:pt x="3953" y="7430"/>
                </a:cubicBezTo>
                <a:cubicBezTo>
                  <a:pt x="3953" y="7120"/>
                  <a:pt x="4215" y="6847"/>
                  <a:pt x="4525" y="6847"/>
                </a:cubicBezTo>
                <a:cubicBezTo>
                  <a:pt x="4739" y="6847"/>
                  <a:pt x="4930" y="6954"/>
                  <a:pt x="5037" y="7132"/>
                </a:cubicBezTo>
                <a:cubicBezTo>
                  <a:pt x="5061" y="7192"/>
                  <a:pt x="5120" y="7216"/>
                  <a:pt x="5180" y="7216"/>
                </a:cubicBezTo>
                <a:lnTo>
                  <a:pt x="5585" y="7216"/>
                </a:lnTo>
                <a:cubicBezTo>
                  <a:pt x="5692" y="7216"/>
                  <a:pt x="5763" y="7144"/>
                  <a:pt x="5763" y="7037"/>
                </a:cubicBezTo>
                <a:lnTo>
                  <a:pt x="5763" y="5811"/>
                </a:lnTo>
                <a:lnTo>
                  <a:pt x="6823" y="5811"/>
                </a:lnTo>
                <a:lnTo>
                  <a:pt x="6823" y="5942"/>
                </a:lnTo>
                <a:cubicBezTo>
                  <a:pt x="6585" y="6120"/>
                  <a:pt x="6454" y="6406"/>
                  <a:pt x="6454" y="6680"/>
                </a:cubicBezTo>
                <a:cubicBezTo>
                  <a:pt x="6454" y="7204"/>
                  <a:pt x="6870" y="7621"/>
                  <a:pt x="7382" y="7621"/>
                </a:cubicBezTo>
                <a:cubicBezTo>
                  <a:pt x="7906" y="7621"/>
                  <a:pt x="8323" y="7204"/>
                  <a:pt x="8323" y="6680"/>
                </a:cubicBezTo>
                <a:cubicBezTo>
                  <a:pt x="8323" y="6382"/>
                  <a:pt x="8192" y="6108"/>
                  <a:pt x="7954" y="5942"/>
                </a:cubicBezTo>
                <a:lnTo>
                  <a:pt x="7954" y="5811"/>
                </a:lnTo>
                <a:close/>
                <a:moveTo>
                  <a:pt x="3799" y="1"/>
                </a:moveTo>
                <a:cubicBezTo>
                  <a:pt x="3275" y="1"/>
                  <a:pt x="2858" y="417"/>
                  <a:pt x="2858" y="941"/>
                </a:cubicBezTo>
                <a:cubicBezTo>
                  <a:pt x="2858" y="1239"/>
                  <a:pt x="3001" y="1525"/>
                  <a:pt x="3239" y="1679"/>
                </a:cubicBezTo>
                <a:lnTo>
                  <a:pt x="3239" y="1822"/>
                </a:lnTo>
                <a:lnTo>
                  <a:pt x="2001" y="1822"/>
                </a:lnTo>
                <a:cubicBezTo>
                  <a:pt x="1894" y="1822"/>
                  <a:pt x="1822" y="1894"/>
                  <a:pt x="1822" y="2001"/>
                </a:cubicBezTo>
                <a:lnTo>
                  <a:pt x="1822" y="5608"/>
                </a:lnTo>
                <a:lnTo>
                  <a:pt x="1822" y="6847"/>
                </a:lnTo>
                <a:lnTo>
                  <a:pt x="1691" y="6847"/>
                </a:lnTo>
                <a:cubicBezTo>
                  <a:pt x="1513" y="6609"/>
                  <a:pt x="1227" y="6478"/>
                  <a:pt x="941" y="6478"/>
                </a:cubicBezTo>
                <a:cubicBezTo>
                  <a:pt x="417" y="6478"/>
                  <a:pt x="1" y="6894"/>
                  <a:pt x="1" y="7406"/>
                </a:cubicBezTo>
                <a:cubicBezTo>
                  <a:pt x="1" y="7930"/>
                  <a:pt x="417" y="8347"/>
                  <a:pt x="941" y="8347"/>
                </a:cubicBezTo>
                <a:cubicBezTo>
                  <a:pt x="1239" y="8347"/>
                  <a:pt x="1525" y="8216"/>
                  <a:pt x="1691" y="7978"/>
                </a:cubicBezTo>
                <a:lnTo>
                  <a:pt x="1822" y="7978"/>
                </a:lnTo>
                <a:lnTo>
                  <a:pt x="1822" y="9216"/>
                </a:lnTo>
                <a:cubicBezTo>
                  <a:pt x="1822" y="9311"/>
                  <a:pt x="1894" y="9395"/>
                  <a:pt x="2001" y="9395"/>
                </a:cubicBezTo>
                <a:lnTo>
                  <a:pt x="2620" y="9395"/>
                </a:lnTo>
                <a:cubicBezTo>
                  <a:pt x="2727" y="9395"/>
                  <a:pt x="2799" y="9311"/>
                  <a:pt x="2799" y="9216"/>
                </a:cubicBezTo>
                <a:cubicBezTo>
                  <a:pt x="2799" y="9109"/>
                  <a:pt x="2727" y="9037"/>
                  <a:pt x="2620" y="9037"/>
                </a:cubicBezTo>
                <a:lnTo>
                  <a:pt x="2179" y="9037"/>
                </a:lnTo>
                <a:lnTo>
                  <a:pt x="2179" y="7799"/>
                </a:lnTo>
                <a:cubicBezTo>
                  <a:pt x="2179" y="7692"/>
                  <a:pt x="2108" y="7621"/>
                  <a:pt x="2001" y="7621"/>
                </a:cubicBezTo>
                <a:lnTo>
                  <a:pt x="1596" y="7621"/>
                </a:lnTo>
                <a:cubicBezTo>
                  <a:pt x="1536" y="7621"/>
                  <a:pt x="1477" y="7644"/>
                  <a:pt x="1453" y="7704"/>
                </a:cubicBezTo>
                <a:cubicBezTo>
                  <a:pt x="1346" y="7882"/>
                  <a:pt x="1155" y="7990"/>
                  <a:pt x="941" y="7990"/>
                </a:cubicBezTo>
                <a:cubicBezTo>
                  <a:pt x="620" y="7990"/>
                  <a:pt x="358" y="7728"/>
                  <a:pt x="358" y="7406"/>
                </a:cubicBezTo>
                <a:cubicBezTo>
                  <a:pt x="358" y="7085"/>
                  <a:pt x="632" y="6835"/>
                  <a:pt x="941" y="6835"/>
                </a:cubicBezTo>
                <a:cubicBezTo>
                  <a:pt x="1155" y="6835"/>
                  <a:pt x="1346" y="6930"/>
                  <a:pt x="1453" y="7109"/>
                </a:cubicBezTo>
                <a:cubicBezTo>
                  <a:pt x="1477" y="7168"/>
                  <a:pt x="1536" y="7204"/>
                  <a:pt x="1596" y="7204"/>
                </a:cubicBezTo>
                <a:lnTo>
                  <a:pt x="2001" y="7204"/>
                </a:lnTo>
                <a:cubicBezTo>
                  <a:pt x="2108" y="7204"/>
                  <a:pt x="2179" y="7132"/>
                  <a:pt x="2179" y="7025"/>
                </a:cubicBezTo>
                <a:lnTo>
                  <a:pt x="2179" y="5787"/>
                </a:lnTo>
                <a:lnTo>
                  <a:pt x="3418" y="5787"/>
                </a:lnTo>
                <a:cubicBezTo>
                  <a:pt x="3513" y="5787"/>
                  <a:pt x="3596" y="5716"/>
                  <a:pt x="3596" y="5608"/>
                </a:cubicBezTo>
                <a:lnTo>
                  <a:pt x="3596" y="5204"/>
                </a:lnTo>
                <a:cubicBezTo>
                  <a:pt x="3596" y="5144"/>
                  <a:pt x="3561" y="5085"/>
                  <a:pt x="3501" y="5061"/>
                </a:cubicBezTo>
                <a:cubicBezTo>
                  <a:pt x="3322" y="4954"/>
                  <a:pt x="3215" y="4763"/>
                  <a:pt x="3215" y="4549"/>
                </a:cubicBezTo>
                <a:cubicBezTo>
                  <a:pt x="3215" y="4227"/>
                  <a:pt x="3489" y="3977"/>
                  <a:pt x="3799" y="3977"/>
                </a:cubicBezTo>
                <a:cubicBezTo>
                  <a:pt x="4132" y="3977"/>
                  <a:pt x="4382" y="4239"/>
                  <a:pt x="4382" y="4549"/>
                </a:cubicBezTo>
                <a:cubicBezTo>
                  <a:pt x="4382" y="4763"/>
                  <a:pt x="4275" y="4954"/>
                  <a:pt x="4096" y="5061"/>
                </a:cubicBezTo>
                <a:cubicBezTo>
                  <a:pt x="4037" y="5085"/>
                  <a:pt x="4013" y="5144"/>
                  <a:pt x="4013" y="5204"/>
                </a:cubicBezTo>
                <a:lnTo>
                  <a:pt x="4013" y="5608"/>
                </a:lnTo>
                <a:cubicBezTo>
                  <a:pt x="4013" y="5716"/>
                  <a:pt x="4084" y="5787"/>
                  <a:pt x="4192" y="5787"/>
                </a:cubicBezTo>
                <a:lnTo>
                  <a:pt x="5418" y="5787"/>
                </a:lnTo>
                <a:lnTo>
                  <a:pt x="5418" y="6847"/>
                </a:lnTo>
                <a:lnTo>
                  <a:pt x="5287" y="6847"/>
                </a:lnTo>
                <a:cubicBezTo>
                  <a:pt x="5108" y="6609"/>
                  <a:pt x="4823" y="6478"/>
                  <a:pt x="4549" y="6478"/>
                </a:cubicBezTo>
                <a:cubicBezTo>
                  <a:pt x="4025" y="6478"/>
                  <a:pt x="3608" y="6894"/>
                  <a:pt x="3608" y="7406"/>
                </a:cubicBezTo>
                <a:cubicBezTo>
                  <a:pt x="3608" y="7930"/>
                  <a:pt x="4025" y="8347"/>
                  <a:pt x="4549" y="8347"/>
                </a:cubicBezTo>
                <a:cubicBezTo>
                  <a:pt x="4846" y="8347"/>
                  <a:pt x="5120" y="8216"/>
                  <a:pt x="5287" y="7978"/>
                </a:cubicBezTo>
                <a:lnTo>
                  <a:pt x="5418" y="7978"/>
                </a:lnTo>
                <a:lnTo>
                  <a:pt x="5418" y="9037"/>
                </a:lnTo>
                <a:lnTo>
                  <a:pt x="3168" y="9037"/>
                </a:lnTo>
                <a:cubicBezTo>
                  <a:pt x="3072" y="9037"/>
                  <a:pt x="3001" y="9109"/>
                  <a:pt x="3001" y="9216"/>
                </a:cubicBezTo>
                <a:cubicBezTo>
                  <a:pt x="3001" y="9311"/>
                  <a:pt x="3072" y="9395"/>
                  <a:pt x="3168" y="9395"/>
                </a:cubicBezTo>
                <a:lnTo>
                  <a:pt x="6835" y="9395"/>
                </a:lnTo>
                <a:lnTo>
                  <a:pt x="6835" y="9526"/>
                </a:lnTo>
                <a:cubicBezTo>
                  <a:pt x="6597" y="9704"/>
                  <a:pt x="6466" y="9990"/>
                  <a:pt x="6466" y="10264"/>
                </a:cubicBezTo>
                <a:cubicBezTo>
                  <a:pt x="6466" y="10788"/>
                  <a:pt x="6882" y="11204"/>
                  <a:pt x="7406" y="11204"/>
                </a:cubicBezTo>
                <a:cubicBezTo>
                  <a:pt x="7918" y="11204"/>
                  <a:pt x="8335" y="10788"/>
                  <a:pt x="8335" y="10264"/>
                </a:cubicBezTo>
                <a:cubicBezTo>
                  <a:pt x="8335" y="9966"/>
                  <a:pt x="8204" y="9692"/>
                  <a:pt x="7966" y="9526"/>
                </a:cubicBezTo>
                <a:lnTo>
                  <a:pt x="7966" y="9395"/>
                </a:lnTo>
                <a:lnTo>
                  <a:pt x="9204" y="9395"/>
                </a:lnTo>
                <a:cubicBezTo>
                  <a:pt x="9311" y="9395"/>
                  <a:pt x="9383" y="9311"/>
                  <a:pt x="9383" y="9216"/>
                </a:cubicBezTo>
                <a:lnTo>
                  <a:pt x="9383" y="8002"/>
                </a:lnTo>
                <a:lnTo>
                  <a:pt x="9383" y="7787"/>
                </a:lnTo>
                <a:lnTo>
                  <a:pt x="9383" y="5596"/>
                </a:lnTo>
                <a:lnTo>
                  <a:pt x="9383" y="4358"/>
                </a:lnTo>
                <a:lnTo>
                  <a:pt x="9514" y="4358"/>
                </a:lnTo>
                <a:cubicBezTo>
                  <a:pt x="9692" y="4596"/>
                  <a:pt x="9978" y="4727"/>
                  <a:pt x="10264" y="4727"/>
                </a:cubicBezTo>
                <a:cubicBezTo>
                  <a:pt x="10776" y="4727"/>
                  <a:pt x="11192" y="4311"/>
                  <a:pt x="11192" y="3799"/>
                </a:cubicBezTo>
                <a:cubicBezTo>
                  <a:pt x="11192" y="3287"/>
                  <a:pt x="10776" y="2858"/>
                  <a:pt x="10264" y="2858"/>
                </a:cubicBezTo>
                <a:cubicBezTo>
                  <a:pt x="9966" y="2858"/>
                  <a:pt x="9680" y="2989"/>
                  <a:pt x="9514" y="3227"/>
                </a:cubicBezTo>
                <a:lnTo>
                  <a:pt x="9383" y="3227"/>
                </a:lnTo>
                <a:lnTo>
                  <a:pt x="9383" y="2001"/>
                </a:lnTo>
                <a:cubicBezTo>
                  <a:pt x="9383" y="1894"/>
                  <a:pt x="9311" y="1822"/>
                  <a:pt x="9204" y="1822"/>
                </a:cubicBezTo>
                <a:lnTo>
                  <a:pt x="8609" y="1822"/>
                </a:lnTo>
                <a:cubicBezTo>
                  <a:pt x="8502" y="1822"/>
                  <a:pt x="8430" y="1894"/>
                  <a:pt x="8430" y="2001"/>
                </a:cubicBezTo>
                <a:cubicBezTo>
                  <a:pt x="8430" y="2096"/>
                  <a:pt x="8502" y="2179"/>
                  <a:pt x="8609" y="2179"/>
                </a:cubicBezTo>
                <a:lnTo>
                  <a:pt x="9026" y="2179"/>
                </a:lnTo>
                <a:lnTo>
                  <a:pt x="9026" y="3406"/>
                </a:lnTo>
                <a:cubicBezTo>
                  <a:pt x="9026" y="3513"/>
                  <a:pt x="9097" y="3584"/>
                  <a:pt x="9204" y="3584"/>
                </a:cubicBezTo>
                <a:lnTo>
                  <a:pt x="9609" y="3584"/>
                </a:lnTo>
                <a:cubicBezTo>
                  <a:pt x="9668" y="3584"/>
                  <a:pt x="9728" y="3561"/>
                  <a:pt x="9752" y="3501"/>
                </a:cubicBezTo>
                <a:cubicBezTo>
                  <a:pt x="9859" y="3322"/>
                  <a:pt x="10049" y="3215"/>
                  <a:pt x="10264" y="3215"/>
                </a:cubicBezTo>
                <a:cubicBezTo>
                  <a:pt x="10585" y="3215"/>
                  <a:pt x="10835" y="3489"/>
                  <a:pt x="10835" y="3799"/>
                </a:cubicBezTo>
                <a:cubicBezTo>
                  <a:pt x="10835" y="4120"/>
                  <a:pt x="10573" y="4382"/>
                  <a:pt x="10264" y="4382"/>
                </a:cubicBezTo>
                <a:cubicBezTo>
                  <a:pt x="10049" y="4382"/>
                  <a:pt x="9859" y="4275"/>
                  <a:pt x="9752" y="4096"/>
                </a:cubicBezTo>
                <a:cubicBezTo>
                  <a:pt x="9728" y="4037"/>
                  <a:pt x="9668" y="4001"/>
                  <a:pt x="9609" y="4001"/>
                </a:cubicBezTo>
                <a:lnTo>
                  <a:pt x="9204" y="4001"/>
                </a:lnTo>
                <a:cubicBezTo>
                  <a:pt x="9097" y="4001"/>
                  <a:pt x="9026" y="4084"/>
                  <a:pt x="9026" y="4180"/>
                </a:cubicBezTo>
                <a:lnTo>
                  <a:pt x="9026" y="5418"/>
                </a:lnTo>
                <a:lnTo>
                  <a:pt x="7787" y="5418"/>
                </a:lnTo>
                <a:cubicBezTo>
                  <a:pt x="7680" y="5418"/>
                  <a:pt x="7609" y="5489"/>
                  <a:pt x="7609" y="5596"/>
                </a:cubicBezTo>
                <a:lnTo>
                  <a:pt x="7609" y="6001"/>
                </a:lnTo>
                <a:cubicBezTo>
                  <a:pt x="7609" y="6061"/>
                  <a:pt x="7644" y="6120"/>
                  <a:pt x="7704" y="6144"/>
                </a:cubicBezTo>
                <a:cubicBezTo>
                  <a:pt x="7883" y="6251"/>
                  <a:pt x="7978" y="6442"/>
                  <a:pt x="7978" y="6656"/>
                </a:cubicBezTo>
                <a:cubicBezTo>
                  <a:pt x="7978" y="6978"/>
                  <a:pt x="7716" y="7240"/>
                  <a:pt x="7406" y="7240"/>
                </a:cubicBezTo>
                <a:cubicBezTo>
                  <a:pt x="7073" y="7240"/>
                  <a:pt x="6823" y="6966"/>
                  <a:pt x="6823" y="6656"/>
                </a:cubicBezTo>
                <a:cubicBezTo>
                  <a:pt x="6823" y="6442"/>
                  <a:pt x="6930" y="6251"/>
                  <a:pt x="7109" y="6144"/>
                </a:cubicBezTo>
                <a:cubicBezTo>
                  <a:pt x="7168" y="6120"/>
                  <a:pt x="7192" y="6061"/>
                  <a:pt x="7192" y="6001"/>
                </a:cubicBezTo>
                <a:lnTo>
                  <a:pt x="7192" y="5596"/>
                </a:lnTo>
                <a:cubicBezTo>
                  <a:pt x="7192" y="5489"/>
                  <a:pt x="7121" y="5418"/>
                  <a:pt x="7013" y="5418"/>
                </a:cubicBezTo>
                <a:lnTo>
                  <a:pt x="5775" y="5418"/>
                </a:lnTo>
                <a:lnTo>
                  <a:pt x="5775" y="4358"/>
                </a:lnTo>
                <a:lnTo>
                  <a:pt x="5918" y="4358"/>
                </a:lnTo>
                <a:cubicBezTo>
                  <a:pt x="6097" y="4596"/>
                  <a:pt x="6370" y="4739"/>
                  <a:pt x="6656" y="4739"/>
                </a:cubicBezTo>
                <a:cubicBezTo>
                  <a:pt x="7180" y="4739"/>
                  <a:pt x="7597" y="4323"/>
                  <a:pt x="7597" y="3799"/>
                </a:cubicBezTo>
                <a:cubicBezTo>
                  <a:pt x="7597" y="3275"/>
                  <a:pt x="7180" y="2858"/>
                  <a:pt x="6656" y="2858"/>
                </a:cubicBezTo>
                <a:cubicBezTo>
                  <a:pt x="6359" y="2858"/>
                  <a:pt x="6073" y="2989"/>
                  <a:pt x="5918" y="3227"/>
                </a:cubicBezTo>
                <a:lnTo>
                  <a:pt x="5775" y="3227"/>
                </a:lnTo>
                <a:lnTo>
                  <a:pt x="5775" y="2179"/>
                </a:lnTo>
                <a:lnTo>
                  <a:pt x="8025" y="2179"/>
                </a:lnTo>
                <a:cubicBezTo>
                  <a:pt x="8133" y="2179"/>
                  <a:pt x="8204" y="2096"/>
                  <a:pt x="8204" y="2001"/>
                </a:cubicBezTo>
                <a:cubicBezTo>
                  <a:pt x="8204" y="1894"/>
                  <a:pt x="8133" y="1822"/>
                  <a:pt x="8025" y="1822"/>
                </a:cubicBezTo>
                <a:lnTo>
                  <a:pt x="4370" y="1822"/>
                </a:lnTo>
                <a:lnTo>
                  <a:pt x="4370" y="1679"/>
                </a:lnTo>
                <a:cubicBezTo>
                  <a:pt x="4608" y="1501"/>
                  <a:pt x="4739" y="1227"/>
                  <a:pt x="4739" y="941"/>
                </a:cubicBezTo>
                <a:cubicBezTo>
                  <a:pt x="4739" y="417"/>
                  <a:pt x="4323" y="1"/>
                  <a:pt x="3799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11758;p80"/>
          <p:cNvGrpSpPr>
            <a:grpSpLocks noChangeAspect="1"/>
          </p:cNvGrpSpPr>
          <p:nvPr/>
        </p:nvGrpSpPr>
        <p:grpSpPr>
          <a:xfrm>
            <a:off x="7838956" y="1754598"/>
            <a:ext cx="490327" cy="540000"/>
            <a:chOff x="7562766" y="1514864"/>
            <a:chExt cx="327059" cy="360192"/>
          </a:xfrm>
          <a:solidFill>
            <a:schemeClr val="bg1"/>
          </a:solidFill>
        </p:grpSpPr>
        <p:sp>
          <p:nvSpPr>
            <p:cNvPr id="28" name="Google Shape;11759;p80"/>
            <p:cNvSpPr/>
            <p:nvPr/>
          </p:nvSpPr>
          <p:spPr>
            <a:xfrm>
              <a:off x="7662418" y="1600289"/>
              <a:ext cx="127724" cy="165248"/>
            </a:xfrm>
            <a:custGeom>
              <a:avLst/>
              <a:gdLst/>
              <a:ahLst/>
              <a:cxnLst/>
              <a:rect l="l" t="t" r="r" b="b"/>
              <a:pathLst>
                <a:path w="4013" h="5192" extrusionOk="0">
                  <a:moveTo>
                    <a:pt x="2001" y="334"/>
                  </a:moveTo>
                  <a:cubicBezTo>
                    <a:pt x="2298" y="334"/>
                    <a:pt x="2548" y="513"/>
                    <a:pt x="2656" y="763"/>
                  </a:cubicBezTo>
                  <a:cubicBezTo>
                    <a:pt x="2679" y="846"/>
                    <a:pt x="2715" y="941"/>
                    <a:pt x="2715" y="1049"/>
                  </a:cubicBezTo>
                  <a:lnTo>
                    <a:pt x="2715" y="1227"/>
                  </a:lnTo>
                  <a:cubicBezTo>
                    <a:pt x="2441" y="1132"/>
                    <a:pt x="2322" y="846"/>
                    <a:pt x="2322" y="834"/>
                  </a:cubicBezTo>
                  <a:cubicBezTo>
                    <a:pt x="2298" y="775"/>
                    <a:pt x="2251" y="727"/>
                    <a:pt x="2179" y="727"/>
                  </a:cubicBezTo>
                  <a:cubicBezTo>
                    <a:pt x="2120" y="727"/>
                    <a:pt x="2060" y="763"/>
                    <a:pt x="2013" y="822"/>
                  </a:cubicBezTo>
                  <a:cubicBezTo>
                    <a:pt x="2013" y="822"/>
                    <a:pt x="1822" y="1180"/>
                    <a:pt x="1286" y="1239"/>
                  </a:cubicBezTo>
                  <a:lnTo>
                    <a:pt x="1286" y="1025"/>
                  </a:lnTo>
                  <a:cubicBezTo>
                    <a:pt x="1298" y="941"/>
                    <a:pt x="1310" y="846"/>
                    <a:pt x="1346" y="763"/>
                  </a:cubicBezTo>
                  <a:cubicBezTo>
                    <a:pt x="1453" y="513"/>
                    <a:pt x="1703" y="334"/>
                    <a:pt x="2001" y="334"/>
                  </a:cubicBezTo>
                  <a:close/>
                  <a:moveTo>
                    <a:pt x="2167" y="1180"/>
                  </a:moveTo>
                  <a:cubicBezTo>
                    <a:pt x="2263" y="1322"/>
                    <a:pt x="2465" y="1501"/>
                    <a:pt x="2727" y="1549"/>
                  </a:cubicBezTo>
                  <a:lnTo>
                    <a:pt x="2727" y="1775"/>
                  </a:lnTo>
                  <a:cubicBezTo>
                    <a:pt x="2727" y="2156"/>
                    <a:pt x="2429" y="2465"/>
                    <a:pt x="2048" y="2489"/>
                  </a:cubicBezTo>
                  <a:lnTo>
                    <a:pt x="1989" y="2489"/>
                  </a:lnTo>
                  <a:cubicBezTo>
                    <a:pt x="1596" y="2489"/>
                    <a:pt x="1298" y="2180"/>
                    <a:pt x="1298" y="1787"/>
                  </a:cubicBezTo>
                  <a:lnTo>
                    <a:pt x="1298" y="1561"/>
                  </a:lnTo>
                  <a:cubicBezTo>
                    <a:pt x="1727" y="1525"/>
                    <a:pt x="2001" y="1346"/>
                    <a:pt x="2167" y="1180"/>
                  </a:cubicBezTo>
                  <a:close/>
                  <a:moveTo>
                    <a:pt x="2215" y="2846"/>
                  </a:moveTo>
                  <a:lnTo>
                    <a:pt x="2132" y="3025"/>
                  </a:lnTo>
                  <a:lnTo>
                    <a:pt x="1906" y="3025"/>
                  </a:lnTo>
                  <a:lnTo>
                    <a:pt x="1810" y="2846"/>
                  </a:lnTo>
                  <a:close/>
                  <a:moveTo>
                    <a:pt x="2084" y="3347"/>
                  </a:moveTo>
                  <a:lnTo>
                    <a:pt x="2287" y="4180"/>
                  </a:lnTo>
                  <a:lnTo>
                    <a:pt x="2013" y="4442"/>
                  </a:lnTo>
                  <a:lnTo>
                    <a:pt x="1751" y="4180"/>
                  </a:lnTo>
                  <a:lnTo>
                    <a:pt x="1929" y="3347"/>
                  </a:lnTo>
                  <a:close/>
                  <a:moveTo>
                    <a:pt x="2572" y="2918"/>
                  </a:moveTo>
                  <a:cubicBezTo>
                    <a:pt x="2810" y="2989"/>
                    <a:pt x="3025" y="3120"/>
                    <a:pt x="3215" y="3311"/>
                  </a:cubicBezTo>
                  <a:cubicBezTo>
                    <a:pt x="3549" y="3620"/>
                    <a:pt x="3727" y="4025"/>
                    <a:pt x="3727" y="4442"/>
                  </a:cubicBezTo>
                  <a:lnTo>
                    <a:pt x="3668" y="4859"/>
                  </a:lnTo>
                  <a:lnTo>
                    <a:pt x="334" y="4859"/>
                  </a:lnTo>
                  <a:lnTo>
                    <a:pt x="334" y="4442"/>
                  </a:lnTo>
                  <a:cubicBezTo>
                    <a:pt x="334" y="4025"/>
                    <a:pt x="513" y="3620"/>
                    <a:pt x="834" y="3311"/>
                  </a:cubicBezTo>
                  <a:cubicBezTo>
                    <a:pt x="1013" y="3132"/>
                    <a:pt x="1239" y="2989"/>
                    <a:pt x="1477" y="2918"/>
                  </a:cubicBezTo>
                  <a:lnTo>
                    <a:pt x="1632" y="3204"/>
                  </a:lnTo>
                  <a:lnTo>
                    <a:pt x="1405" y="4192"/>
                  </a:lnTo>
                  <a:cubicBezTo>
                    <a:pt x="1394" y="4251"/>
                    <a:pt x="1405" y="4311"/>
                    <a:pt x="1453" y="4359"/>
                  </a:cubicBezTo>
                  <a:lnTo>
                    <a:pt x="1906" y="4775"/>
                  </a:lnTo>
                  <a:cubicBezTo>
                    <a:pt x="1941" y="4811"/>
                    <a:pt x="1989" y="4823"/>
                    <a:pt x="2025" y="4823"/>
                  </a:cubicBezTo>
                  <a:cubicBezTo>
                    <a:pt x="2072" y="4823"/>
                    <a:pt x="2096" y="4811"/>
                    <a:pt x="2144" y="4775"/>
                  </a:cubicBezTo>
                  <a:lnTo>
                    <a:pt x="2608" y="4359"/>
                  </a:lnTo>
                  <a:cubicBezTo>
                    <a:pt x="2656" y="4311"/>
                    <a:pt x="2668" y="4251"/>
                    <a:pt x="2656" y="4192"/>
                  </a:cubicBezTo>
                  <a:lnTo>
                    <a:pt x="2429" y="3204"/>
                  </a:lnTo>
                  <a:lnTo>
                    <a:pt x="2572" y="2918"/>
                  </a:lnTo>
                  <a:close/>
                  <a:moveTo>
                    <a:pt x="2001" y="1"/>
                  </a:moveTo>
                  <a:cubicBezTo>
                    <a:pt x="1417" y="1"/>
                    <a:pt x="953" y="465"/>
                    <a:pt x="953" y="1049"/>
                  </a:cubicBezTo>
                  <a:lnTo>
                    <a:pt x="953" y="1418"/>
                  </a:lnTo>
                  <a:lnTo>
                    <a:pt x="953" y="1787"/>
                  </a:lnTo>
                  <a:cubicBezTo>
                    <a:pt x="953" y="2120"/>
                    <a:pt x="1120" y="2418"/>
                    <a:pt x="1358" y="2608"/>
                  </a:cubicBezTo>
                  <a:cubicBezTo>
                    <a:pt x="572" y="2870"/>
                    <a:pt x="1" y="3608"/>
                    <a:pt x="1" y="4442"/>
                  </a:cubicBezTo>
                  <a:lnTo>
                    <a:pt x="1" y="5037"/>
                  </a:lnTo>
                  <a:cubicBezTo>
                    <a:pt x="1" y="5121"/>
                    <a:pt x="84" y="5192"/>
                    <a:pt x="167" y="5192"/>
                  </a:cubicBezTo>
                  <a:lnTo>
                    <a:pt x="3834" y="5192"/>
                  </a:lnTo>
                  <a:cubicBezTo>
                    <a:pt x="3918" y="5192"/>
                    <a:pt x="3989" y="5121"/>
                    <a:pt x="3989" y="5037"/>
                  </a:cubicBezTo>
                  <a:lnTo>
                    <a:pt x="3989" y="4442"/>
                  </a:lnTo>
                  <a:cubicBezTo>
                    <a:pt x="4013" y="3620"/>
                    <a:pt x="3430" y="2882"/>
                    <a:pt x="2644" y="2608"/>
                  </a:cubicBezTo>
                  <a:cubicBezTo>
                    <a:pt x="2882" y="2418"/>
                    <a:pt x="3037" y="2120"/>
                    <a:pt x="3037" y="1787"/>
                  </a:cubicBezTo>
                  <a:lnTo>
                    <a:pt x="3037" y="1418"/>
                  </a:lnTo>
                  <a:lnTo>
                    <a:pt x="3037" y="1049"/>
                  </a:lnTo>
                  <a:cubicBezTo>
                    <a:pt x="3037" y="465"/>
                    <a:pt x="2584" y="1"/>
                    <a:pt x="20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1760;p80"/>
            <p:cNvSpPr/>
            <p:nvPr/>
          </p:nvSpPr>
          <p:spPr>
            <a:xfrm>
              <a:off x="7599527" y="1548951"/>
              <a:ext cx="258853" cy="154841"/>
            </a:xfrm>
            <a:custGeom>
              <a:avLst/>
              <a:gdLst/>
              <a:ahLst/>
              <a:cxnLst/>
              <a:rect l="l" t="t" r="r" b="b"/>
              <a:pathLst>
                <a:path w="8133" h="4865" extrusionOk="0">
                  <a:moveTo>
                    <a:pt x="3974" y="1"/>
                  </a:moveTo>
                  <a:cubicBezTo>
                    <a:pt x="3947" y="1"/>
                    <a:pt x="3923" y="7"/>
                    <a:pt x="3905" y="18"/>
                  </a:cubicBezTo>
                  <a:cubicBezTo>
                    <a:pt x="3882" y="42"/>
                    <a:pt x="1798" y="1269"/>
                    <a:pt x="238" y="1269"/>
                  </a:cubicBezTo>
                  <a:cubicBezTo>
                    <a:pt x="167" y="1269"/>
                    <a:pt x="95" y="1328"/>
                    <a:pt x="72" y="1411"/>
                  </a:cubicBezTo>
                  <a:cubicBezTo>
                    <a:pt x="72" y="1423"/>
                    <a:pt x="0" y="1912"/>
                    <a:pt x="0" y="2662"/>
                  </a:cubicBezTo>
                  <a:cubicBezTo>
                    <a:pt x="0" y="2745"/>
                    <a:pt x="72" y="2816"/>
                    <a:pt x="167" y="2816"/>
                  </a:cubicBezTo>
                  <a:cubicBezTo>
                    <a:pt x="250" y="2816"/>
                    <a:pt x="333" y="2745"/>
                    <a:pt x="333" y="2662"/>
                  </a:cubicBezTo>
                  <a:cubicBezTo>
                    <a:pt x="333" y="2162"/>
                    <a:pt x="357" y="1781"/>
                    <a:pt x="393" y="1590"/>
                  </a:cubicBezTo>
                  <a:cubicBezTo>
                    <a:pt x="1060" y="1554"/>
                    <a:pt x="1857" y="1352"/>
                    <a:pt x="2786" y="947"/>
                  </a:cubicBezTo>
                  <a:cubicBezTo>
                    <a:pt x="3346" y="697"/>
                    <a:pt x="3798" y="459"/>
                    <a:pt x="3977" y="352"/>
                  </a:cubicBezTo>
                  <a:cubicBezTo>
                    <a:pt x="4155" y="459"/>
                    <a:pt x="4596" y="697"/>
                    <a:pt x="5167" y="947"/>
                  </a:cubicBezTo>
                  <a:cubicBezTo>
                    <a:pt x="6084" y="1352"/>
                    <a:pt x="6894" y="1566"/>
                    <a:pt x="7561" y="1590"/>
                  </a:cubicBezTo>
                  <a:cubicBezTo>
                    <a:pt x="7608" y="2007"/>
                    <a:pt x="7715" y="3281"/>
                    <a:pt x="7394" y="4662"/>
                  </a:cubicBezTo>
                  <a:cubicBezTo>
                    <a:pt x="7382" y="4757"/>
                    <a:pt x="7430" y="4840"/>
                    <a:pt x="7513" y="4864"/>
                  </a:cubicBezTo>
                  <a:lnTo>
                    <a:pt x="7549" y="4864"/>
                  </a:lnTo>
                  <a:cubicBezTo>
                    <a:pt x="7620" y="4864"/>
                    <a:pt x="7692" y="4805"/>
                    <a:pt x="7715" y="4721"/>
                  </a:cubicBezTo>
                  <a:cubicBezTo>
                    <a:pt x="8132" y="3007"/>
                    <a:pt x="7894" y="1483"/>
                    <a:pt x="7894" y="1411"/>
                  </a:cubicBezTo>
                  <a:cubicBezTo>
                    <a:pt x="7870" y="1328"/>
                    <a:pt x="7799" y="1269"/>
                    <a:pt x="7727" y="1269"/>
                  </a:cubicBezTo>
                  <a:cubicBezTo>
                    <a:pt x="6168" y="1269"/>
                    <a:pt x="4096" y="42"/>
                    <a:pt x="4060" y="18"/>
                  </a:cubicBezTo>
                  <a:cubicBezTo>
                    <a:pt x="4030" y="7"/>
                    <a:pt x="4001" y="1"/>
                    <a:pt x="39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1761;p80"/>
            <p:cNvSpPr/>
            <p:nvPr/>
          </p:nvSpPr>
          <p:spPr>
            <a:xfrm>
              <a:off x="7599909" y="1648380"/>
              <a:ext cx="242175" cy="190679"/>
            </a:xfrm>
            <a:custGeom>
              <a:avLst/>
              <a:gdLst/>
              <a:ahLst/>
              <a:cxnLst/>
              <a:rect l="l" t="t" r="r" b="b"/>
              <a:pathLst>
                <a:path w="7609" h="5991" extrusionOk="0">
                  <a:moveTo>
                    <a:pt x="185" y="1"/>
                  </a:moveTo>
                  <a:cubicBezTo>
                    <a:pt x="179" y="1"/>
                    <a:pt x="173" y="1"/>
                    <a:pt x="167" y="2"/>
                  </a:cubicBezTo>
                  <a:cubicBezTo>
                    <a:pt x="71" y="2"/>
                    <a:pt x="0" y="97"/>
                    <a:pt x="12" y="181"/>
                  </a:cubicBezTo>
                  <a:cubicBezTo>
                    <a:pt x="95" y="1419"/>
                    <a:pt x="369" y="2502"/>
                    <a:pt x="869" y="3419"/>
                  </a:cubicBezTo>
                  <a:cubicBezTo>
                    <a:pt x="1536" y="4669"/>
                    <a:pt x="2560" y="5526"/>
                    <a:pt x="3929" y="5979"/>
                  </a:cubicBezTo>
                  <a:cubicBezTo>
                    <a:pt x="3941" y="5979"/>
                    <a:pt x="3965" y="5991"/>
                    <a:pt x="3989" y="5991"/>
                  </a:cubicBezTo>
                  <a:cubicBezTo>
                    <a:pt x="4001" y="5991"/>
                    <a:pt x="4024" y="5991"/>
                    <a:pt x="4048" y="5979"/>
                  </a:cubicBezTo>
                  <a:cubicBezTo>
                    <a:pt x="4941" y="5681"/>
                    <a:pt x="5691" y="5217"/>
                    <a:pt x="6287" y="4574"/>
                  </a:cubicBezTo>
                  <a:cubicBezTo>
                    <a:pt x="6882" y="3931"/>
                    <a:pt x="7322" y="3133"/>
                    <a:pt x="7608" y="2181"/>
                  </a:cubicBezTo>
                  <a:cubicBezTo>
                    <a:pt x="7608" y="2097"/>
                    <a:pt x="7560" y="2002"/>
                    <a:pt x="7477" y="1966"/>
                  </a:cubicBezTo>
                  <a:cubicBezTo>
                    <a:pt x="7463" y="1963"/>
                    <a:pt x="7448" y="1961"/>
                    <a:pt x="7434" y="1961"/>
                  </a:cubicBezTo>
                  <a:cubicBezTo>
                    <a:pt x="7358" y="1961"/>
                    <a:pt x="7293" y="2013"/>
                    <a:pt x="7263" y="2074"/>
                  </a:cubicBezTo>
                  <a:cubicBezTo>
                    <a:pt x="7001" y="2990"/>
                    <a:pt x="6560" y="3741"/>
                    <a:pt x="6013" y="4336"/>
                  </a:cubicBezTo>
                  <a:cubicBezTo>
                    <a:pt x="5465" y="4919"/>
                    <a:pt x="4774" y="5348"/>
                    <a:pt x="3977" y="5634"/>
                  </a:cubicBezTo>
                  <a:cubicBezTo>
                    <a:pt x="2727" y="5205"/>
                    <a:pt x="1774" y="4395"/>
                    <a:pt x="1143" y="3252"/>
                  </a:cubicBezTo>
                  <a:cubicBezTo>
                    <a:pt x="691" y="2383"/>
                    <a:pt x="417" y="1347"/>
                    <a:pt x="345" y="157"/>
                  </a:cubicBezTo>
                  <a:cubicBezTo>
                    <a:pt x="345" y="68"/>
                    <a:pt x="263" y="1"/>
                    <a:pt x="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1762;p80"/>
            <p:cNvSpPr/>
            <p:nvPr/>
          </p:nvSpPr>
          <p:spPr>
            <a:xfrm>
              <a:off x="7562766" y="1514864"/>
              <a:ext cx="327059" cy="360192"/>
            </a:xfrm>
            <a:custGeom>
              <a:avLst/>
              <a:gdLst/>
              <a:ahLst/>
              <a:cxnLst/>
              <a:rect l="l" t="t" r="r" b="b"/>
              <a:pathLst>
                <a:path w="10276" h="11317" extrusionOk="0">
                  <a:moveTo>
                    <a:pt x="5132" y="363"/>
                  </a:moveTo>
                  <a:cubicBezTo>
                    <a:pt x="5334" y="482"/>
                    <a:pt x="5906" y="792"/>
                    <a:pt x="6644" y="1125"/>
                  </a:cubicBezTo>
                  <a:cubicBezTo>
                    <a:pt x="7823" y="1625"/>
                    <a:pt x="8835" y="1899"/>
                    <a:pt x="9668" y="1923"/>
                  </a:cubicBezTo>
                  <a:cubicBezTo>
                    <a:pt x="9728" y="2375"/>
                    <a:pt x="9882" y="3947"/>
                    <a:pt x="9501" y="5673"/>
                  </a:cubicBezTo>
                  <a:cubicBezTo>
                    <a:pt x="9251" y="6888"/>
                    <a:pt x="8823" y="7912"/>
                    <a:pt x="8192" y="8757"/>
                  </a:cubicBezTo>
                  <a:cubicBezTo>
                    <a:pt x="7442" y="9781"/>
                    <a:pt x="6406" y="10531"/>
                    <a:pt x="5132" y="10972"/>
                  </a:cubicBezTo>
                  <a:cubicBezTo>
                    <a:pt x="3846" y="10543"/>
                    <a:pt x="2822" y="9805"/>
                    <a:pt x="2060" y="8769"/>
                  </a:cubicBezTo>
                  <a:cubicBezTo>
                    <a:pt x="1453" y="7936"/>
                    <a:pt x="1012" y="6900"/>
                    <a:pt x="750" y="5709"/>
                  </a:cubicBezTo>
                  <a:cubicBezTo>
                    <a:pt x="393" y="3983"/>
                    <a:pt x="536" y="2387"/>
                    <a:pt x="596" y="1923"/>
                  </a:cubicBezTo>
                  <a:cubicBezTo>
                    <a:pt x="1429" y="1899"/>
                    <a:pt x="2453" y="1625"/>
                    <a:pt x="3608" y="1125"/>
                  </a:cubicBezTo>
                  <a:cubicBezTo>
                    <a:pt x="4346" y="816"/>
                    <a:pt x="4917" y="482"/>
                    <a:pt x="5132" y="363"/>
                  </a:cubicBezTo>
                  <a:close/>
                  <a:moveTo>
                    <a:pt x="5129" y="0"/>
                  </a:moveTo>
                  <a:cubicBezTo>
                    <a:pt x="5102" y="0"/>
                    <a:pt x="5078" y="6"/>
                    <a:pt x="5060" y="18"/>
                  </a:cubicBezTo>
                  <a:cubicBezTo>
                    <a:pt x="5025" y="42"/>
                    <a:pt x="2417" y="1589"/>
                    <a:pt x="453" y="1589"/>
                  </a:cubicBezTo>
                  <a:cubicBezTo>
                    <a:pt x="381" y="1589"/>
                    <a:pt x="310" y="1649"/>
                    <a:pt x="298" y="1720"/>
                  </a:cubicBezTo>
                  <a:cubicBezTo>
                    <a:pt x="274" y="1792"/>
                    <a:pt x="0" y="3637"/>
                    <a:pt x="441" y="5757"/>
                  </a:cubicBezTo>
                  <a:cubicBezTo>
                    <a:pt x="691" y="7007"/>
                    <a:pt x="1155" y="8078"/>
                    <a:pt x="1810" y="8948"/>
                  </a:cubicBezTo>
                  <a:cubicBezTo>
                    <a:pt x="2620" y="10055"/>
                    <a:pt x="3727" y="10841"/>
                    <a:pt x="5096" y="11305"/>
                  </a:cubicBezTo>
                  <a:cubicBezTo>
                    <a:pt x="5120" y="11305"/>
                    <a:pt x="5132" y="11317"/>
                    <a:pt x="5156" y="11317"/>
                  </a:cubicBezTo>
                  <a:cubicBezTo>
                    <a:pt x="5179" y="11317"/>
                    <a:pt x="5191" y="11317"/>
                    <a:pt x="5215" y="11305"/>
                  </a:cubicBezTo>
                  <a:cubicBezTo>
                    <a:pt x="6584" y="10841"/>
                    <a:pt x="7692" y="10055"/>
                    <a:pt x="8513" y="8948"/>
                  </a:cubicBezTo>
                  <a:cubicBezTo>
                    <a:pt x="9144" y="8078"/>
                    <a:pt x="9609" y="6983"/>
                    <a:pt x="9882" y="5757"/>
                  </a:cubicBezTo>
                  <a:cubicBezTo>
                    <a:pt x="10275" y="3637"/>
                    <a:pt x="10001" y="1792"/>
                    <a:pt x="9978" y="1720"/>
                  </a:cubicBezTo>
                  <a:cubicBezTo>
                    <a:pt x="9966" y="1649"/>
                    <a:pt x="9894" y="1589"/>
                    <a:pt x="9823" y="1589"/>
                  </a:cubicBezTo>
                  <a:cubicBezTo>
                    <a:pt x="7858" y="1589"/>
                    <a:pt x="5251" y="42"/>
                    <a:pt x="5215" y="18"/>
                  </a:cubicBezTo>
                  <a:cubicBezTo>
                    <a:pt x="5185" y="6"/>
                    <a:pt x="5156" y="0"/>
                    <a:pt x="51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" name="Google Shape;11669;p80"/>
          <p:cNvGrpSpPr>
            <a:grpSpLocks noChangeAspect="1"/>
          </p:cNvGrpSpPr>
          <p:nvPr/>
        </p:nvGrpSpPr>
        <p:grpSpPr>
          <a:xfrm>
            <a:off x="7849867" y="3159000"/>
            <a:ext cx="540000" cy="540000"/>
            <a:chOff x="1756921" y="1509739"/>
            <a:chExt cx="345997" cy="345997"/>
          </a:xfrm>
          <a:solidFill>
            <a:schemeClr val="bg1"/>
          </a:solidFill>
        </p:grpSpPr>
        <p:sp>
          <p:nvSpPr>
            <p:cNvPr id="5" name="Google Shape;11670;p80"/>
            <p:cNvSpPr/>
            <p:nvPr/>
          </p:nvSpPr>
          <p:spPr>
            <a:xfrm>
              <a:off x="1756921" y="1509739"/>
              <a:ext cx="345997" cy="345997"/>
            </a:xfrm>
            <a:custGeom>
              <a:avLst/>
              <a:gdLst/>
              <a:ahLst/>
              <a:cxnLst/>
              <a:rect l="l" t="t" r="r" b="b"/>
              <a:pathLst>
                <a:path w="10871" h="10871" extrusionOk="0">
                  <a:moveTo>
                    <a:pt x="5442" y="0"/>
                  </a:moveTo>
                  <a:cubicBezTo>
                    <a:pt x="3977" y="0"/>
                    <a:pt x="2620" y="572"/>
                    <a:pt x="1596" y="1596"/>
                  </a:cubicBezTo>
                  <a:cubicBezTo>
                    <a:pt x="572" y="2620"/>
                    <a:pt x="1" y="3989"/>
                    <a:pt x="1" y="5441"/>
                  </a:cubicBezTo>
                  <a:cubicBezTo>
                    <a:pt x="1" y="6882"/>
                    <a:pt x="572" y="8251"/>
                    <a:pt x="1596" y="9275"/>
                  </a:cubicBezTo>
                  <a:cubicBezTo>
                    <a:pt x="2620" y="10299"/>
                    <a:pt x="3989" y="10871"/>
                    <a:pt x="5442" y="10871"/>
                  </a:cubicBezTo>
                  <a:cubicBezTo>
                    <a:pt x="6882" y="10871"/>
                    <a:pt x="8252" y="10299"/>
                    <a:pt x="9276" y="9275"/>
                  </a:cubicBezTo>
                  <a:cubicBezTo>
                    <a:pt x="10299" y="8251"/>
                    <a:pt x="10871" y="6882"/>
                    <a:pt x="10871" y="5441"/>
                  </a:cubicBezTo>
                  <a:cubicBezTo>
                    <a:pt x="10871" y="5346"/>
                    <a:pt x="10871" y="5263"/>
                    <a:pt x="10859" y="5156"/>
                  </a:cubicBezTo>
                  <a:cubicBezTo>
                    <a:pt x="10859" y="5060"/>
                    <a:pt x="10788" y="5001"/>
                    <a:pt x="10692" y="5001"/>
                  </a:cubicBezTo>
                  <a:cubicBezTo>
                    <a:pt x="10609" y="5001"/>
                    <a:pt x="10549" y="5084"/>
                    <a:pt x="10549" y="5168"/>
                  </a:cubicBezTo>
                  <a:lnTo>
                    <a:pt x="10549" y="5441"/>
                  </a:lnTo>
                  <a:cubicBezTo>
                    <a:pt x="10549" y="6811"/>
                    <a:pt x="10014" y="8085"/>
                    <a:pt x="9037" y="9049"/>
                  </a:cubicBezTo>
                  <a:cubicBezTo>
                    <a:pt x="8073" y="10025"/>
                    <a:pt x="6787" y="10561"/>
                    <a:pt x="5418" y="10561"/>
                  </a:cubicBezTo>
                  <a:cubicBezTo>
                    <a:pt x="4061" y="10561"/>
                    <a:pt x="2775" y="10025"/>
                    <a:pt x="1810" y="9049"/>
                  </a:cubicBezTo>
                  <a:cubicBezTo>
                    <a:pt x="834" y="8085"/>
                    <a:pt x="298" y="6811"/>
                    <a:pt x="298" y="5441"/>
                  </a:cubicBezTo>
                  <a:cubicBezTo>
                    <a:pt x="298" y="4072"/>
                    <a:pt x="834" y="2786"/>
                    <a:pt x="1810" y="1822"/>
                  </a:cubicBezTo>
                  <a:cubicBezTo>
                    <a:pt x="2775" y="858"/>
                    <a:pt x="4061" y="322"/>
                    <a:pt x="5418" y="322"/>
                  </a:cubicBezTo>
                  <a:cubicBezTo>
                    <a:pt x="6632" y="322"/>
                    <a:pt x="7799" y="750"/>
                    <a:pt x="8728" y="1524"/>
                  </a:cubicBezTo>
                  <a:cubicBezTo>
                    <a:pt x="9633" y="2298"/>
                    <a:pt x="10264" y="3358"/>
                    <a:pt x="10466" y="4513"/>
                  </a:cubicBezTo>
                  <a:cubicBezTo>
                    <a:pt x="10476" y="4594"/>
                    <a:pt x="10547" y="4649"/>
                    <a:pt x="10612" y="4649"/>
                  </a:cubicBezTo>
                  <a:cubicBezTo>
                    <a:pt x="10623" y="4649"/>
                    <a:pt x="10634" y="4647"/>
                    <a:pt x="10645" y="4644"/>
                  </a:cubicBezTo>
                  <a:cubicBezTo>
                    <a:pt x="10740" y="4632"/>
                    <a:pt x="10800" y="4548"/>
                    <a:pt x="10776" y="4465"/>
                  </a:cubicBezTo>
                  <a:cubicBezTo>
                    <a:pt x="10561" y="3239"/>
                    <a:pt x="9907" y="2108"/>
                    <a:pt x="8930" y="1286"/>
                  </a:cubicBezTo>
                  <a:cubicBezTo>
                    <a:pt x="7954" y="465"/>
                    <a:pt x="6716" y="0"/>
                    <a:pt x="5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1671;p80"/>
            <p:cNvSpPr/>
            <p:nvPr/>
          </p:nvSpPr>
          <p:spPr>
            <a:xfrm>
              <a:off x="1781937" y="1535488"/>
              <a:ext cx="295614" cy="295614"/>
            </a:xfrm>
            <a:custGeom>
              <a:avLst/>
              <a:gdLst/>
              <a:ahLst/>
              <a:cxnLst/>
              <a:rect l="l" t="t" r="r" b="b"/>
              <a:pathLst>
                <a:path w="9288" h="9288" extrusionOk="0">
                  <a:moveTo>
                    <a:pt x="4644" y="1"/>
                  </a:moveTo>
                  <a:cubicBezTo>
                    <a:pt x="3989" y="1"/>
                    <a:pt x="3346" y="132"/>
                    <a:pt x="2751" y="406"/>
                  </a:cubicBezTo>
                  <a:cubicBezTo>
                    <a:pt x="2167" y="656"/>
                    <a:pt x="1667" y="1025"/>
                    <a:pt x="1227" y="1489"/>
                  </a:cubicBezTo>
                  <a:cubicBezTo>
                    <a:pt x="1167" y="1549"/>
                    <a:pt x="1167" y="1656"/>
                    <a:pt x="1251" y="1715"/>
                  </a:cubicBezTo>
                  <a:cubicBezTo>
                    <a:pt x="1278" y="1743"/>
                    <a:pt x="1313" y="1757"/>
                    <a:pt x="1348" y="1757"/>
                  </a:cubicBezTo>
                  <a:cubicBezTo>
                    <a:pt x="1390" y="1757"/>
                    <a:pt x="1433" y="1737"/>
                    <a:pt x="1465" y="1692"/>
                  </a:cubicBezTo>
                  <a:cubicBezTo>
                    <a:pt x="1870" y="1263"/>
                    <a:pt x="2346" y="918"/>
                    <a:pt x="2882" y="680"/>
                  </a:cubicBezTo>
                  <a:cubicBezTo>
                    <a:pt x="3429" y="430"/>
                    <a:pt x="4025" y="310"/>
                    <a:pt x="4644" y="310"/>
                  </a:cubicBezTo>
                  <a:cubicBezTo>
                    <a:pt x="7025" y="310"/>
                    <a:pt x="8966" y="2239"/>
                    <a:pt x="8966" y="4644"/>
                  </a:cubicBezTo>
                  <a:cubicBezTo>
                    <a:pt x="8966" y="7037"/>
                    <a:pt x="7037" y="8978"/>
                    <a:pt x="4644" y="8978"/>
                  </a:cubicBezTo>
                  <a:cubicBezTo>
                    <a:pt x="2263" y="8978"/>
                    <a:pt x="310" y="7037"/>
                    <a:pt x="310" y="4644"/>
                  </a:cubicBezTo>
                  <a:cubicBezTo>
                    <a:pt x="310" y="3799"/>
                    <a:pt x="560" y="2966"/>
                    <a:pt x="1024" y="2263"/>
                  </a:cubicBezTo>
                  <a:cubicBezTo>
                    <a:pt x="1084" y="2192"/>
                    <a:pt x="1072" y="2084"/>
                    <a:pt x="989" y="2037"/>
                  </a:cubicBezTo>
                  <a:cubicBezTo>
                    <a:pt x="963" y="2020"/>
                    <a:pt x="933" y="2012"/>
                    <a:pt x="904" y="2012"/>
                  </a:cubicBezTo>
                  <a:cubicBezTo>
                    <a:pt x="850" y="2012"/>
                    <a:pt x="797" y="2038"/>
                    <a:pt x="774" y="2084"/>
                  </a:cubicBezTo>
                  <a:cubicBezTo>
                    <a:pt x="262" y="2846"/>
                    <a:pt x="0" y="3716"/>
                    <a:pt x="0" y="4644"/>
                  </a:cubicBezTo>
                  <a:cubicBezTo>
                    <a:pt x="0" y="5883"/>
                    <a:pt x="477" y="7049"/>
                    <a:pt x="1346" y="7930"/>
                  </a:cubicBezTo>
                  <a:cubicBezTo>
                    <a:pt x="2227" y="8811"/>
                    <a:pt x="3394" y="9288"/>
                    <a:pt x="4644" y="9288"/>
                  </a:cubicBezTo>
                  <a:cubicBezTo>
                    <a:pt x="5894" y="9288"/>
                    <a:pt x="7049" y="8811"/>
                    <a:pt x="7930" y="7930"/>
                  </a:cubicBezTo>
                  <a:cubicBezTo>
                    <a:pt x="8811" y="7049"/>
                    <a:pt x="9287" y="5894"/>
                    <a:pt x="9287" y="4644"/>
                  </a:cubicBezTo>
                  <a:cubicBezTo>
                    <a:pt x="9287" y="3394"/>
                    <a:pt x="8811" y="2227"/>
                    <a:pt x="7930" y="1346"/>
                  </a:cubicBezTo>
                  <a:cubicBezTo>
                    <a:pt x="7049" y="477"/>
                    <a:pt x="5894" y="1"/>
                    <a:pt x="46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672;p80"/>
            <p:cNvSpPr/>
            <p:nvPr/>
          </p:nvSpPr>
          <p:spPr>
            <a:xfrm>
              <a:off x="1806954" y="1677980"/>
              <a:ext cx="17441" cy="10630"/>
            </a:xfrm>
            <a:custGeom>
              <a:avLst/>
              <a:gdLst/>
              <a:ahLst/>
              <a:cxnLst/>
              <a:rect l="l" t="t" r="r" b="b"/>
              <a:pathLst>
                <a:path w="548" h="334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381" y="334"/>
                  </a:lnTo>
                  <a:cubicBezTo>
                    <a:pt x="476" y="334"/>
                    <a:pt x="548" y="251"/>
                    <a:pt x="548" y="167"/>
                  </a:cubicBezTo>
                  <a:cubicBezTo>
                    <a:pt x="548" y="72"/>
                    <a:pt x="476" y="1"/>
                    <a:pt x="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1673;p80"/>
            <p:cNvSpPr/>
            <p:nvPr/>
          </p:nvSpPr>
          <p:spPr>
            <a:xfrm>
              <a:off x="1924429" y="1560122"/>
              <a:ext cx="128106" cy="128488"/>
            </a:xfrm>
            <a:custGeom>
              <a:avLst/>
              <a:gdLst/>
              <a:ahLst/>
              <a:cxnLst/>
              <a:rect l="l" t="t" r="r" b="b"/>
              <a:pathLst>
                <a:path w="4025" h="4037" extrusionOk="0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3870"/>
                  </a:lnTo>
                  <a:cubicBezTo>
                    <a:pt x="0" y="3954"/>
                    <a:pt x="72" y="4037"/>
                    <a:pt x="155" y="4037"/>
                  </a:cubicBezTo>
                  <a:lnTo>
                    <a:pt x="3870" y="4037"/>
                  </a:lnTo>
                  <a:cubicBezTo>
                    <a:pt x="3953" y="4037"/>
                    <a:pt x="4024" y="3954"/>
                    <a:pt x="4024" y="3870"/>
                  </a:cubicBezTo>
                  <a:cubicBezTo>
                    <a:pt x="4024" y="3775"/>
                    <a:pt x="3953" y="3704"/>
                    <a:pt x="3870" y="3704"/>
                  </a:cubicBezTo>
                  <a:lnTo>
                    <a:pt x="322" y="3704"/>
                  </a:lnTo>
                  <a:lnTo>
                    <a:pt x="322" y="167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674;p80"/>
            <p:cNvSpPr/>
            <p:nvPr/>
          </p:nvSpPr>
          <p:spPr>
            <a:xfrm>
              <a:off x="1924811" y="1788644"/>
              <a:ext cx="10630" cy="17823"/>
            </a:xfrm>
            <a:custGeom>
              <a:avLst/>
              <a:gdLst/>
              <a:ahLst/>
              <a:cxnLst/>
              <a:rect l="l" t="t" r="r" b="b"/>
              <a:pathLst>
                <a:path w="334" h="560" extrusionOk="0">
                  <a:moveTo>
                    <a:pt x="167" y="0"/>
                  </a:moveTo>
                  <a:cubicBezTo>
                    <a:pt x="71" y="0"/>
                    <a:pt x="0" y="84"/>
                    <a:pt x="0" y="167"/>
                  </a:cubicBezTo>
                  <a:lnTo>
                    <a:pt x="0" y="393"/>
                  </a:lnTo>
                  <a:cubicBezTo>
                    <a:pt x="0" y="488"/>
                    <a:pt x="71" y="560"/>
                    <a:pt x="167" y="560"/>
                  </a:cubicBezTo>
                  <a:cubicBezTo>
                    <a:pt x="250" y="560"/>
                    <a:pt x="333" y="488"/>
                    <a:pt x="333" y="393"/>
                  </a:cubicBezTo>
                  <a:lnTo>
                    <a:pt x="333" y="167"/>
                  </a:lnTo>
                  <a:cubicBezTo>
                    <a:pt x="333" y="84"/>
                    <a:pt x="250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675;p80"/>
            <p:cNvSpPr/>
            <p:nvPr/>
          </p:nvSpPr>
          <p:spPr>
            <a:xfrm>
              <a:off x="1841423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173" y="0"/>
                  </a:moveTo>
                  <a:cubicBezTo>
                    <a:pt x="132" y="0"/>
                    <a:pt x="90" y="15"/>
                    <a:pt x="60" y="45"/>
                  </a:cubicBezTo>
                  <a:cubicBezTo>
                    <a:pt x="1" y="104"/>
                    <a:pt x="1" y="212"/>
                    <a:pt x="60" y="259"/>
                  </a:cubicBezTo>
                  <a:lnTo>
                    <a:pt x="215" y="426"/>
                  </a:lnTo>
                  <a:cubicBezTo>
                    <a:pt x="239" y="462"/>
                    <a:pt x="286" y="474"/>
                    <a:pt x="334" y="474"/>
                  </a:cubicBezTo>
                  <a:cubicBezTo>
                    <a:pt x="370" y="474"/>
                    <a:pt x="405" y="462"/>
                    <a:pt x="453" y="426"/>
                  </a:cubicBezTo>
                  <a:cubicBezTo>
                    <a:pt x="513" y="366"/>
                    <a:pt x="513" y="259"/>
                    <a:pt x="453" y="212"/>
                  </a:cubicBezTo>
                  <a:lnTo>
                    <a:pt x="286" y="45"/>
                  </a:lnTo>
                  <a:cubicBezTo>
                    <a:pt x="257" y="15"/>
                    <a:pt x="21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676;p80"/>
            <p:cNvSpPr/>
            <p:nvPr/>
          </p:nvSpPr>
          <p:spPr>
            <a:xfrm>
              <a:off x="2002470" y="1756243"/>
              <a:ext cx="16709" cy="15755"/>
            </a:xfrm>
            <a:custGeom>
              <a:avLst/>
              <a:gdLst/>
              <a:ahLst/>
              <a:cxnLst/>
              <a:rect l="l" t="t" r="r" b="b"/>
              <a:pathLst>
                <a:path w="525" h="495" extrusionOk="0">
                  <a:moveTo>
                    <a:pt x="175" y="0"/>
                  </a:moveTo>
                  <a:cubicBezTo>
                    <a:pt x="132" y="0"/>
                    <a:pt x="90" y="18"/>
                    <a:pt x="60" y="54"/>
                  </a:cubicBezTo>
                  <a:cubicBezTo>
                    <a:pt x="1" y="113"/>
                    <a:pt x="1" y="221"/>
                    <a:pt x="60" y="280"/>
                  </a:cubicBezTo>
                  <a:lnTo>
                    <a:pt x="227" y="447"/>
                  </a:lnTo>
                  <a:cubicBezTo>
                    <a:pt x="251" y="471"/>
                    <a:pt x="298" y="494"/>
                    <a:pt x="346" y="494"/>
                  </a:cubicBezTo>
                  <a:cubicBezTo>
                    <a:pt x="394" y="494"/>
                    <a:pt x="418" y="471"/>
                    <a:pt x="465" y="447"/>
                  </a:cubicBezTo>
                  <a:cubicBezTo>
                    <a:pt x="525" y="387"/>
                    <a:pt x="525" y="280"/>
                    <a:pt x="465" y="221"/>
                  </a:cubicBezTo>
                  <a:lnTo>
                    <a:pt x="298" y="54"/>
                  </a:lnTo>
                  <a:cubicBezTo>
                    <a:pt x="263" y="18"/>
                    <a:pt x="218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677;p80"/>
            <p:cNvSpPr/>
            <p:nvPr/>
          </p:nvSpPr>
          <p:spPr>
            <a:xfrm>
              <a:off x="2002470" y="1594719"/>
              <a:ext cx="16328" cy="15086"/>
            </a:xfrm>
            <a:custGeom>
              <a:avLst/>
              <a:gdLst/>
              <a:ahLst/>
              <a:cxnLst/>
              <a:rect l="l" t="t" r="r" b="b"/>
              <a:pathLst>
                <a:path w="513" h="474" extrusionOk="0">
                  <a:moveTo>
                    <a:pt x="340" y="0"/>
                  </a:moveTo>
                  <a:cubicBezTo>
                    <a:pt x="298" y="0"/>
                    <a:pt x="257" y="15"/>
                    <a:pt x="227" y="45"/>
                  </a:cubicBezTo>
                  <a:lnTo>
                    <a:pt x="60" y="212"/>
                  </a:lnTo>
                  <a:cubicBezTo>
                    <a:pt x="1" y="259"/>
                    <a:pt x="1" y="366"/>
                    <a:pt x="60" y="426"/>
                  </a:cubicBezTo>
                  <a:cubicBezTo>
                    <a:pt x="96" y="462"/>
                    <a:pt x="132" y="474"/>
                    <a:pt x="179" y="474"/>
                  </a:cubicBezTo>
                  <a:cubicBezTo>
                    <a:pt x="227" y="474"/>
                    <a:pt x="251" y="462"/>
                    <a:pt x="287" y="426"/>
                  </a:cubicBezTo>
                  <a:lnTo>
                    <a:pt x="453" y="259"/>
                  </a:lnTo>
                  <a:cubicBezTo>
                    <a:pt x="513" y="212"/>
                    <a:pt x="513" y="104"/>
                    <a:pt x="453" y="45"/>
                  </a:cubicBezTo>
                  <a:cubicBezTo>
                    <a:pt x="423" y="15"/>
                    <a:pt x="382" y="0"/>
                    <a:pt x="3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1678;p80"/>
            <p:cNvSpPr/>
            <p:nvPr/>
          </p:nvSpPr>
          <p:spPr>
            <a:xfrm>
              <a:off x="1841041" y="1756530"/>
              <a:ext cx="16709" cy="15468"/>
            </a:xfrm>
            <a:custGeom>
              <a:avLst/>
              <a:gdLst/>
              <a:ahLst/>
              <a:cxnLst/>
              <a:rect l="l" t="t" r="r" b="b"/>
              <a:pathLst>
                <a:path w="525" h="486" extrusionOk="0">
                  <a:moveTo>
                    <a:pt x="352" y="0"/>
                  </a:moveTo>
                  <a:cubicBezTo>
                    <a:pt x="310" y="0"/>
                    <a:pt x="269" y="15"/>
                    <a:pt x="239" y="45"/>
                  </a:cubicBezTo>
                  <a:lnTo>
                    <a:pt x="72" y="212"/>
                  </a:lnTo>
                  <a:cubicBezTo>
                    <a:pt x="1" y="271"/>
                    <a:pt x="1" y="354"/>
                    <a:pt x="60" y="438"/>
                  </a:cubicBezTo>
                  <a:cubicBezTo>
                    <a:pt x="84" y="462"/>
                    <a:pt x="132" y="485"/>
                    <a:pt x="179" y="485"/>
                  </a:cubicBezTo>
                  <a:cubicBezTo>
                    <a:pt x="227" y="485"/>
                    <a:pt x="251" y="462"/>
                    <a:pt x="298" y="438"/>
                  </a:cubicBezTo>
                  <a:lnTo>
                    <a:pt x="465" y="271"/>
                  </a:lnTo>
                  <a:cubicBezTo>
                    <a:pt x="525" y="212"/>
                    <a:pt x="525" y="104"/>
                    <a:pt x="465" y="45"/>
                  </a:cubicBezTo>
                  <a:cubicBezTo>
                    <a:pt x="435" y="15"/>
                    <a:pt x="394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679;p80"/>
            <p:cNvSpPr/>
            <p:nvPr/>
          </p:nvSpPr>
          <p:spPr>
            <a:xfrm>
              <a:off x="1816025" y="1632084"/>
              <a:ext cx="17855" cy="13336"/>
            </a:xfrm>
            <a:custGeom>
              <a:avLst/>
              <a:gdLst/>
              <a:ahLst/>
              <a:cxnLst/>
              <a:rect l="l" t="t" r="r" b="b"/>
              <a:pathLst>
                <a:path w="561" h="419" extrusionOk="0">
                  <a:moveTo>
                    <a:pt x="173" y="0"/>
                  </a:moveTo>
                  <a:cubicBezTo>
                    <a:pt x="110" y="0"/>
                    <a:pt x="51" y="36"/>
                    <a:pt x="25" y="97"/>
                  </a:cubicBezTo>
                  <a:cubicBezTo>
                    <a:pt x="1" y="181"/>
                    <a:pt x="25" y="276"/>
                    <a:pt x="120" y="312"/>
                  </a:cubicBezTo>
                  <a:lnTo>
                    <a:pt x="322" y="395"/>
                  </a:lnTo>
                  <a:cubicBezTo>
                    <a:pt x="334" y="419"/>
                    <a:pt x="370" y="419"/>
                    <a:pt x="382" y="419"/>
                  </a:cubicBezTo>
                  <a:cubicBezTo>
                    <a:pt x="441" y="419"/>
                    <a:pt x="501" y="383"/>
                    <a:pt x="537" y="312"/>
                  </a:cubicBezTo>
                  <a:cubicBezTo>
                    <a:pt x="561" y="228"/>
                    <a:pt x="513" y="133"/>
                    <a:pt x="441" y="97"/>
                  </a:cubicBezTo>
                  <a:lnTo>
                    <a:pt x="239" y="14"/>
                  </a:lnTo>
                  <a:cubicBezTo>
                    <a:pt x="217" y="5"/>
                    <a:pt x="195" y="0"/>
                    <a:pt x="1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680;p80"/>
            <p:cNvSpPr/>
            <p:nvPr/>
          </p:nvSpPr>
          <p:spPr>
            <a:xfrm>
              <a:off x="2026341" y="1721297"/>
              <a:ext cx="17855" cy="13177"/>
            </a:xfrm>
            <a:custGeom>
              <a:avLst/>
              <a:gdLst/>
              <a:ahLst/>
              <a:cxnLst/>
              <a:rect l="l" t="t" r="r" b="b"/>
              <a:pathLst>
                <a:path w="561" h="414" extrusionOk="0">
                  <a:moveTo>
                    <a:pt x="179" y="0"/>
                  </a:moveTo>
                  <a:cubicBezTo>
                    <a:pt x="114" y="0"/>
                    <a:pt x="52" y="31"/>
                    <a:pt x="25" y="104"/>
                  </a:cubicBezTo>
                  <a:cubicBezTo>
                    <a:pt x="1" y="176"/>
                    <a:pt x="25" y="283"/>
                    <a:pt x="120" y="307"/>
                  </a:cubicBezTo>
                  <a:lnTo>
                    <a:pt x="322" y="402"/>
                  </a:lnTo>
                  <a:cubicBezTo>
                    <a:pt x="334" y="414"/>
                    <a:pt x="370" y="414"/>
                    <a:pt x="382" y="414"/>
                  </a:cubicBezTo>
                  <a:cubicBezTo>
                    <a:pt x="441" y="414"/>
                    <a:pt x="501" y="378"/>
                    <a:pt x="537" y="307"/>
                  </a:cubicBezTo>
                  <a:cubicBezTo>
                    <a:pt x="560" y="235"/>
                    <a:pt x="537" y="128"/>
                    <a:pt x="441" y="104"/>
                  </a:cubicBezTo>
                  <a:lnTo>
                    <a:pt x="239" y="9"/>
                  </a:lnTo>
                  <a:cubicBezTo>
                    <a:pt x="219" y="3"/>
                    <a:pt x="199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681;p80"/>
            <p:cNvSpPr/>
            <p:nvPr/>
          </p:nvSpPr>
          <p:spPr>
            <a:xfrm>
              <a:off x="1967619" y="1569702"/>
              <a:ext cx="14036" cy="16996"/>
            </a:xfrm>
            <a:custGeom>
              <a:avLst/>
              <a:gdLst/>
              <a:ahLst/>
              <a:cxnLst/>
              <a:rect l="l" t="t" r="r" b="b"/>
              <a:pathLst>
                <a:path w="441" h="534" extrusionOk="0">
                  <a:moveTo>
                    <a:pt x="267" y="1"/>
                  </a:moveTo>
                  <a:cubicBezTo>
                    <a:pt x="204" y="1"/>
                    <a:pt x="138" y="32"/>
                    <a:pt x="119" y="105"/>
                  </a:cubicBezTo>
                  <a:lnTo>
                    <a:pt x="24" y="307"/>
                  </a:lnTo>
                  <a:cubicBezTo>
                    <a:pt x="0" y="378"/>
                    <a:pt x="24" y="486"/>
                    <a:pt x="119" y="521"/>
                  </a:cubicBezTo>
                  <a:cubicBezTo>
                    <a:pt x="131" y="521"/>
                    <a:pt x="155" y="533"/>
                    <a:pt x="179" y="533"/>
                  </a:cubicBezTo>
                  <a:cubicBezTo>
                    <a:pt x="239" y="533"/>
                    <a:pt x="298" y="498"/>
                    <a:pt x="322" y="426"/>
                  </a:cubicBezTo>
                  <a:lnTo>
                    <a:pt x="417" y="224"/>
                  </a:lnTo>
                  <a:cubicBezTo>
                    <a:pt x="441" y="140"/>
                    <a:pt x="417" y="45"/>
                    <a:pt x="322" y="9"/>
                  </a:cubicBezTo>
                  <a:cubicBezTo>
                    <a:pt x="305" y="4"/>
                    <a:pt x="286" y="1"/>
                    <a:pt x="2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682;p80"/>
            <p:cNvSpPr/>
            <p:nvPr/>
          </p:nvSpPr>
          <p:spPr>
            <a:xfrm>
              <a:off x="1877802" y="1780019"/>
              <a:ext cx="14450" cy="16996"/>
            </a:xfrm>
            <a:custGeom>
              <a:avLst/>
              <a:gdLst/>
              <a:ahLst/>
              <a:cxnLst/>
              <a:rect l="l" t="t" r="r" b="b"/>
              <a:pathLst>
                <a:path w="454" h="534" extrusionOk="0">
                  <a:moveTo>
                    <a:pt x="279" y="1"/>
                  </a:moveTo>
                  <a:cubicBezTo>
                    <a:pt x="216" y="1"/>
                    <a:pt x="147" y="32"/>
                    <a:pt x="120" y="105"/>
                  </a:cubicBezTo>
                  <a:lnTo>
                    <a:pt x="36" y="307"/>
                  </a:lnTo>
                  <a:cubicBezTo>
                    <a:pt x="1" y="378"/>
                    <a:pt x="48" y="486"/>
                    <a:pt x="120" y="509"/>
                  </a:cubicBezTo>
                  <a:cubicBezTo>
                    <a:pt x="144" y="533"/>
                    <a:pt x="167" y="533"/>
                    <a:pt x="179" y="533"/>
                  </a:cubicBezTo>
                  <a:cubicBezTo>
                    <a:pt x="239" y="533"/>
                    <a:pt x="298" y="497"/>
                    <a:pt x="334" y="426"/>
                  </a:cubicBezTo>
                  <a:lnTo>
                    <a:pt x="417" y="224"/>
                  </a:lnTo>
                  <a:cubicBezTo>
                    <a:pt x="453" y="140"/>
                    <a:pt x="417" y="45"/>
                    <a:pt x="334" y="9"/>
                  </a:cubicBezTo>
                  <a:cubicBezTo>
                    <a:pt x="317" y="4"/>
                    <a:pt x="298" y="1"/>
                    <a:pt x="2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683;p80"/>
            <p:cNvSpPr/>
            <p:nvPr/>
          </p:nvSpPr>
          <p:spPr>
            <a:xfrm>
              <a:off x="1879711" y="1568652"/>
              <a:ext cx="14418" cy="16900"/>
            </a:xfrm>
            <a:custGeom>
              <a:avLst/>
              <a:gdLst/>
              <a:ahLst/>
              <a:cxnLst/>
              <a:rect l="l" t="t" r="r" b="b"/>
              <a:pathLst>
                <a:path w="453" h="531" extrusionOk="0">
                  <a:moveTo>
                    <a:pt x="169" y="0"/>
                  </a:moveTo>
                  <a:cubicBezTo>
                    <a:pt x="153" y="0"/>
                    <a:pt x="136" y="2"/>
                    <a:pt x="119" y="7"/>
                  </a:cubicBezTo>
                  <a:cubicBezTo>
                    <a:pt x="48" y="42"/>
                    <a:pt x="0" y="138"/>
                    <a:pt x="36" y="221"/>
                  </a:cubicBezTo>
                  <a:lnTo>
                    <a:pt x="119" y="423"/>
                  </a:lnTo>
                  <a:cubicBezTo>
                    <a:pt x="155" y="495"/>
                    <a:pt x="214" y="531"/>
                    <a:pt x="274" y="531"/>
                  </a:cubicBezTo>
                  <a:cubicBezTo>
                    <a:pt x="286" y="531"/>
                    <a:pt x="322" y="531"/>
                    <a:pt x="334" y="519"/>
                  </a:cubicBezTo>
                  <a:cubicBezTo>
                    <a:pt x="405" y="483"/>
                    <a:pt x="453" y="400"/>
                    <a:pt x="417" y="304"/>
                  </a:cubicBezTo>
                  <a:lnTo>
                    <a:pt x="334" y="102"/>
                  </a:lnTo>
                  <a:cubicBezTo>
                    <a:pt x="304" y="43"/>
                    <a:pt x="243" y="0"/>
                    <a:pt x="1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684;p80"/>
            <p:cNvSpPr/>
            <p:nvPr/>
          </p:nvSpPr>
          <p:spPr>
            <a:xfrm>
              <a:off x="1965709" y="1780846"/>
              <a:ext cx="14068" cy="16900"/>
            </a:xfrm>
            <a:custGeom>
              <a:avLst/>
              <a:gdLst/>
              <a:ahLst/>
              <a:cxnLst/>
              <a:rect l="l" t="t" r="r" b="b"/>
              <a:pathLst>
                <a:path w="442" h="531" extrusionOk="0">
                  <a:moveTo>
                    <a:pt x="189" y="0"/>
                  </a:moveTo>
                  <a:cubicBezTo>
                    <a:pt x="166" y="0"/>
                    <a:pt x="143" y="6"/>
                    <a:pt x="120" y="19"/>
                  </a:cubicBezTo>
                  <a:cubicBezTo>
                    <a:pt x="37" y="43"/>
                    <a:pt x="1" y="138"/>
                    <a:pt x="25" y="221"/>
                  </a:cubicBezTo>
                  <a:lnTo>
                    <a:pt x="120" y="424"/>
                  </a:lnTo>
                  <a:cubicBezTo>
                    <a:pt x="144" y="483"/>
                    <a:pt x="203" y="531"/>
                    <a:pt x="263" y="531"/>
                  </a:cubicBezTo>
                  <a:cubicBezTo>
                    <a:pt x="275" y="531"/>
                    <a:pt x="310" y="531"/>
                    <a:pt x="322" y="519"/>
                  </a:cubicBezTo>
                  <a:cubicBezTo>
                    <a:pt x="394" y="483"/>
                    <a:pt x="441" y="400"/>
                    <a:pt x="418" y="305"/>
                  </a:cubicBezTo>
                  <a:lnTo>
                    <a:pt x="322" y="102"/>
                  </a:lnTo>
                  <a:cubicBezTo>
                    <a:pt x="305" y="42"/>
                    <a:pt x="250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685;p80"/>
            <p:cNvSpPr/>
            <p:nvPr/>
          </p:nvSpPr>
          <p:spPr>
            <a:xfrm>
              <a:off x="2026723" y="1633644"/>
              <a:ext cx="17855" cy="13304"/>
            </a:xfrm>
            <a:custGeom>
              <a:avLst/>
              <a:gdLst/>
              <a:ahLst/>
              <a:cxnLst/>
              <a:rect l="l" t="t" r="r" b="b"/>
              <a:pathLst>
                <a:path w="561" h="418" extrusionOk="0">
                  <a:moveTo>
                    <a:pt x="387" y="0"/>
                  </a:moveTo>
                  <a:cubicBezTo>
                    <a:pt x="366" y="0"/>
                    <a:pt x="345" y="4"/>
                    <a:pt x="322" y="13"/>
                  </a:cubicBezTo>
                  <a:lnTo>
                    <a:pt x="120" y="96"/>
                  </a:lnTo>
                  <a:cubicBezTo>
                    <a:pt x="48" y="132"/>
                    <a:pt x="1" y="215"/>
                    <a:pt x="25" y="310"/>
                  </a:cubicBezTo>
                  <a:cubicBezTo>
                    <a:pt x="60" y="382"/>
                    <a:pt x="120" y="417"/>
                    <a:pt x="179" y="417"/>
                  </a:cubicBezTo>
                  <a:cubicBezTo>
                    <a:pt x="191" y="417"/>
                    <a:pt x="227" y="417"/>
                    <a:pt x="239" y="394"/>
                  </a:cubicBezTo>
                  <a:lnTo>
                    <a:pt x="441" y="310"/>
                  </a:lnTo>
                  <a:cubicBezTo>
                    <a:pt x="513" y="274"/>
                    <a:pt x="560" y="191"/>
                    <a:pt x="537" y="96"/>
                  </a:cubicBezTo>
                  <a:cubicBezTo>
                    <a:pt x="509" y="41"/>
                    <a:pt x="454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686;p80"/>
            <p:cNvSpPr/>
            <p:nvPr/>
          </p:nvSpPr>
          <p:spPr>
            <a:xfrm>
              <a:off x="1814911" y="1719419"/>
              <a:ext cx="18205" cy="13177"/>
            </a:xfrm>
            <a:custGeom>
              <a:avLst/>
              <a:gdLst/>
              <a:ahLst/>
              <a:cxnLst/>
              <a:rect l="l" t="t" r="r" b="b"/>
              <a:pathLst>
                <a:path w="572" h="414" extrusionOk="0">
                  <a:moveTo>
                    <a:pt x="382" y="1"/>
                  </a:moveTo>
                  <a:cubicBezTo>
                    <a:pt x="365" y="1"/>
                    <a:pt x="348" y="3"/>
                    <a:pt x="334" y="8"/>
                  </a:cubicBezTo>
                  <a:lnTo>
                    <a:pt x="119" y="104"/>
                  </a:lnTo>
                  <a:cubicBezTo>
                    <a:pt x="48" y="127"/>
                    <a:pt x="0" y="223"/>
                    <a:pt x="36" y="306"/>
                  </a:cubicBezTo>
                  <a:cubicBezTo>
                    <a:pt x="60" y="366"/>
                    <a:pt x="119" y="413"/>
                    <a:pt x="179" y="413"/>
                  </a:cubicBezTo>
                  <a:cubicBezTo>
                    <a:pt x="191" y="413"/>
                    <a:pt x="226" y="413"/>
                    <a:pt x="238" y="389"/>
                  </a:cubicBezTo>
                  <a:lnTo>
                    <a:pt x="453" y="306"/>
                  </a:lnTo>
                  <a:cubicBezTo>
                    <a:pt x="524" y="270"/>
                    <a:pt x="572" y="187"/>
                    <a:pt x="536" y="92"/>
                  </a:cubicBezTo>
                  <a:cubicBezTo>
                    <a:pt x="517" y="35"/>
                    <a:pt x="446" y="1"/>
                    <a:pt x="3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11784;p80"/>
          <p:cNvGrpSpPr>
            <a:grpSpLocks noChangeAspect="1"/>
          </p:cNvGrpSpPr>
          <p:nvPr/>
        </p:nvGrpSpPr>
        <p:grpSpPr>
          <a:xfrm>
            <a:off x="7724492" y="328019"/>
            <a:ext cx="637572" cy="540000"/>
            <a:chOff x="6671087" y="2009304"/>
            <a:chExt cx="332757" cy="281833"/>
          </a:xfrm>
          <a:solidFill>
            <a:schemeClr val="bg1"/>
          </a:solidFill>
        </p:grpSpPr>
        <p:sp>
          <p:nvSpPr>
            <p:cNvPr id="23" name="Google Shape;11785;p80"/>
            <p:cNvSpPr/>
            <p:nvPr/>
          </p:nvSpPr>
          <p:spPr>
            <a:xfrm>
              <a:off x="6671087" y="2023658"/>
              <a:ext cx="331993" cy="267478"/>
            </a:xfrm>
            <a:custGeom>
              <a:avLst/>
              <a:gdLst/>
              <a:ahLst/>
              <a:cxnLst/>
              <a:rect l="l" t="t" r="r" b="b"/>
              <a:pathLst>
                <a:path w="10431" h="8404" extrusionOk="0">
                  <a:moveTo>
                    <a:pt x="6359" y="2272"/>
                  </a:moveTo>
                  <a:lnTo>
                    <a:pt x="7192" y="2546"/>
                  </a:lnTo>
                  <a:cubicBezTo>
                    <a:pt x="7203" y="2553"/>
                    <a:pt x="7215" y="2556"/>
                    <a:pt x="7228" y="2556"/>
                  </a:cubicBezTo>
                  <a:cubicBezTo>
                    <a:pt x="7261" y="2556"/>
                    <a:pt x="7298" y="2539"/>
                    <a:pt x="7323" y="2522"/>
                  </a:cubicBezTo>
                  <a:lnTo>
                    <a:pt x="7585" y="2332"/>
                  </a:lnTo>
                  <a:lnTo>
                    <a:pt x="9419" y="4725"/>
                  </a:lnTo>
                  <a:lnTo>
                    <a:pt x="9109" y="4951"/>
                  </a:lnTo>
                  <a:cubicBezTo>
                    <a:pt x="9097" y="4927"/>
                    <a:pt x="9061" y="4915"/>
                    <a:pt x="9050" y="4903"/>
                  </a:cubicBezTo>
                  <a:lnTo>
                    <a:pt x="5882" y="3177"/>
                  </a:lnTo>
                  <a:lnTo>
                    <a:pt x="6002" y="2987"/>
                  </a:lnTo>
                  <a:cubicBezTo>
                    <a:pt x="6049" y="2903"/>
                    <a:pt x="6025" y="2820"/>
                    <a:pt x="5954" y="2772"/>
                  </a:cubicBezTo>
                  <a:cubicBezTo>
                    <a:pt x="5929" y="2755"/>
                    <a:pt x="5900" y="2747"/>
                    <a:pt x="5873" y="2747"/>
                  </a:cubicBezTo>
                  <a:cubicBezTo>
                    <a:pt x="5822" y="2747"/>
                    <a:pt x="5775" y="2774"/>
                    <a:pt x="5752" y="2820"/>
                  </a:cubicBezTo>
                  <a:lnTo>
                    <a:pt x="5418" y="3356"/>
                  </a:lnTo>
                  <a:cubicBezTo>
                    <a:pt x="5406" y="3379"/>
                    <a:pt x="5382" y="3415"/>
                    <a:pt x="5382" y="3427"/>
                  </a:cubicBezTo>
                  <a:lnTo>
                    <a:pt x="5382" y="4725"/>
                  </a:lnTo>
                  <a:cubicBezTo>
                    <a:pt x="5382" y="4987"/>
                    <a:pt x="5168" y="5213"/>
                    <a:pt x="4894" y="5213"/>
                  </a:cubicBezTo>
                  <a:cubicBezTo>
                    <a:pt x="4632" y="5213"/>
                    <a:pt x="4406" y="4987"/>
                    <a:pt x="4406" y="4725"/>
                  </a:cubicBezTo>
                  <a:lnTo>
                    <a:pt x="4406" y="3439"/>
                  </a:lnTo>
                  <a:lnTo>
                    <a:pt x="4704" y="2272"/>
                  </a:lnTo>
                  <a:close/>
                  <a:moveTo>
                    <a:pt x="2692" y="1796"/>
                  </a:moveTo>
                  <a:lnTo>
                    <a:pt x="2930" y="1927"/>
                  </a:lnTo>
                  <a:lnTo>
                    <a:pt x="929" y="5392"/>
                  </a:lnTo>
                  <a:lnTo>
                    <a:pt x="691" y="5261"/>
                  </a:lnTo>
                  <a:lnTo>
                    <a:pt x="2692" y="1796"/>
                  </a:lnTo>
                  <a:close/>
                  <a:moveTo>
                    <a:pt x="3215" y="4844"/>
                  </a:moveTo>
                  <a:cubicBezTo>
                    <a:pt x="3323" y="4844"/>
                    <a:pt x="3406" y="4892"/>
                    <a:pt x="3489" y="4975"/>
                  </a:cubicBezTo>
                  <a:cubicBezTo>
                    <a:pt x="3608" y="5130"/>
                    <a:pt x="3561" y="5344"/>
                    <a:pt x="3406" y="5451"/>
                  </a:cubicBezTo>
                  <a:lnTo>
                    <a:pt x="2323" y="6213"/>
                  </a:lnTo>
                  <a:cubicBezTo>
                    <a:pt x="2266" y="6255"/>
                    <a:pt x="2199" y="6275"/>
                    <a:pt x="2131" y="6275"/>
                  </a:cubicBezTo>
                  <a:cubicBezTo>
                    <a:pt x="2027" y="6275"/>
                    <a:pt x="1923" y="6228"/>
                    <a:pt x="1858" y="6142"/>
                  </a:cubicBezTo>
                  <a:cubicBezTo>
                    <a:pt x="1763" y="5987"/>
                    <a:pt x="1787" y="5785"/>
                    <a:pt x="1942" y="5677"/>
                  </a:cubicBezTo>
                  <a:lnTo>
                    <a:pt x="3025" y="4903"/>
                  </a:lnTo>
                  <a:cubicBezTo>
                    <a:pt x="3085" y="4856"/>
                    <a:pt x="3156" y="4844"/>
                    <a:pt x="3215" y="4844"/>
                  </a:cubicBezTo>
                  <a:close/>
                  <a:moveTo>
                    <a:pt x="3811" y="5606"/>
                  </a:moveTo>
                  <a:cubicBezTo>
                    <a:pt x="3918" y="5606"/>
                    <a:pt x="4001" y="5665"/>
                    <a:pt x="4061" y="5737"/>
                  </a:cubicBezTo>
                  <a:cubicBezTo>
                    <a:pt x="4180" y="5880"/>
                    <a:pt x="4144" y="6106"/>
                    <a:pt x="3989" y="6213"/>
                  </a:cubicBezTo>
                  <a:lnTo>
                    <a:pt x="3156" y="6820"/>
                  </a:lnTo>
                  <a:cubicBezTo>
                    <a:pt x="3100" y="6863"/>
                    <a:pt x="3032" y="6883"/>
                    <a:pt x="2964" y="6883"/>
                  </a:cubicBezTo>
                  <a:cubicBezTo>
                    <a:pt x="2861" y="6883"/>
                    <a:pt x="2756" y="6835"/>
                    <a:pt x="2692" y="6749"/>
                  </a:cubicBezTo>
                  <a:cubicBezTo>
                    <a:pt x="2573" y="6594"/>
                    <a:pt x="2620" y="6380"/>
                    <a:pt x="2775" y="6273"/>
                  </a:cubicBezTo>
                  <a:lnTo>
                    <a:pt x="3573" y="5689"/>
                  </a:lnTo>
                  <a:cubicBezTo>
                    <a:pt x="3608" y="5677"/>
                    <a:pt x="3632" y="5642"/>
                    <a:pt x="3668" y="5630"/>
                  </a:cubicBezTo>
                  <a:cubicBezTo>
                    <a:pt x="3704" y="5618"/>
                    <a:pt x="3763" y="5606"/>
                    <a:pt x="3811" y="5606"/>
                  </a:cubicBezTo>
                  <a:close/>
                  <a:moveTo>
                    <a:pt x="4415" y="6386"/>
                  </a:moveTo>
                  <a:cubicBezTo>
                    <a:pt x="4516" y="6386"/>
                    <a:pt x="4617" y="6431"/>
                    <a:pt x="4680" y="6523"/>
                  </a:cubicBezTo>
                  <a:cubicBezTo>
                    <a:pt x="4799" y="6666"/>
                    <a:pt x="4751" y="6892"/>
                    <a:pt x="4597" y="6999"/>
                  </a:cubicBezTo>
                  <a:lnTo>
                    <a:pt x="4001" y="7416"/>
                  </a:lnTo>
                  <a:cubicBezTo>
                    <a:pt x="3946" y="7462"/>
                    <a:pt x="3883" y="7479"/>
                    <a:pt x="3814" y="7479"/>
                  </a:cubicBezTo>
                  <a:cubicBezTo>
                    <a:pt x="3793" y="7479"/>
                    <a:pt x="3773" y="7478"/>
                    <a:pt x="3751" y="7475"/>
                  </a:cubicBezTo>
                  <a:cubicBezTo>
                    <a:pt x="3668" y="7463"/>
                    <a:pt x="3585" y="7416"/>
                    <a:pt x="3525" y="7344"/>
                  </a:cubicBezTo>
                  <a:cubicBezTo>
                    <a:pt x="3430" y="7189"/>
                    <a:pt x="3454" y="6987"/>
                    <a:pt x="3608" y="6880"/>
                  </a:cubicBezTo>
                  <a:lnTo>
                    <a:pt x="4180" y="6463"/>
                  </a:lnTo>
                  <a:lnTo>
                    <a:pt x="4216" y="6451"/>
                  </a:lnTo>
                  <a:cubicBezTo>
                    <a:pt x="4274" y="6407"/>
                    <a:pt x="4344" y="6386"/>
                    <a:pt x="4415" y="6386"/>
                  </a:cubicBezTo>
                  <a:close/>
                  <a:moveTo>
                    <a:pt x="2894" y="2594"/>
                  </a:moveTo>
                  <a:lnTo>
                    <a:pt x="3168" y="2760"/>
                  </a:lnTo>
                  <a:cubicBezTo>
                    <a:pt x="3193" y="2769"/>
                    <a:pt x="3212" y="2777"/>
                    <a:pt x="3234" y="2777"/>
                  </a:cubicBezTo>
                  <a:cubicBezTo>
                    <a:pt x="3243" y="2777"/>
                    <a:pt x="3253" y="2776"/>
                    <a:pt x="3263" y="2772"/>
                  </a:cubicBezTo>
                  <a:lnTo>
                    <a:pt x="3977" y="2677"/>
                  </a:lnTo>
                  <a:lnTo>
                    <a:pt x="4239" y="2784"/>
                  </a:lnTo>
                  <a:lnTo>
                    <a:pt x="4097" y="3379"/>
                  </a:lnTo>
                  <a:lnTo>
                    <a:pt x="4097" y="3415"/>
                  </a:lnTo>
                  <a:lnTo>
                    <a:pt x="4097" y="4701"/>
                  </a:lnTo>
                  <a:cubicBezTo>
                    <a:pt x="4097" y="5154"/>
                    <a:pt x="4454" y="5511"/>
                    <a:pt x="4894" y="5511"/>
                  </a:cubicBezTo>
                  <a:cubicBezTo>
                    <a:pt x="5347" y="5511"/>
                    <a:pt x="5704" y="5154"/>
                    <a:pt x="5704" y="4701"/>
                  </a:cubicBezTo>
                  <a:lnTo>
                    <a:pt x="5704" y="3439"/>
                  </a:lnTo>
                  <a:lnTo>
                    <a:pt x="5728" y="3391"/>
                  </a:lnTo>
                  <a:lnTo>
                    <a:pt x="8919" y="5118"/>
                  </a:lnTo>
                  <a:cubicBezTo>
                    <a:pt x="9061" y="5261"/>
                    <a:pt x="9121" y="5463"/>
                    <a:pt x="9038" y="5630"/>
                  </a:cubicBezTo>
                  <a:cubicBezTo>
                    <a:pt x="8973" y="5742"/>
                    <a:pt x="8860" y="5806"/>
                    <a:pt x="8742" y="5806"/>
                  </a:cubicBezTo>
                  <a:cubicBezTo>
                    <a:pt x="8685" y="5806"/>
                    <a:pt x="8627" y="5792"/>
                    <a:pt x="8573" y="5761"/>
                  </a:cubicBezTo>
                  <a:lnTo>
                    <a:pt x="6799" y="4796"/>
                  </a:lnTo>
                  <a:cubicBezTo>
                    <a:pt x="6777" y="4781"/>
                    <a:pt x="6753" y="4775"/>
                    <a:pt x="6730" y="4775"/>
                  </a:cubicBezTo>
                  <a:cubicBezTo>
                    <a:pt x="6679" y="4775"/>
                    <a:pt x="6630" y="4807"/>
                    <a:pt x="6597" y="4856"/>
                  </a:cubicBezTo>
                  <a:cubicBezTo>
                    <a:pt x="6549" y="4927"/>
                    <a:pt x="6585" y="5023"/>
                    <a:pt x="6656" y="5058"/>
                  </a:cubicBezTo>
                  <a:lnTo>
                    <a:pt x="8133" y="5868"/>
                  </a:lnTo>
                  <a:cubicBezTo>
                    <a:pt x="8288" y="5951"/>
                    <a:pt x="8347" y="6166"/>
                    <a:pt x="8264" y="6332"/>
                  </a:cubicBezTo>
                  <a:cubicBezTo>
                    <a:pt x="8198" y="6439"/>
                    <a:pt x="8080" y="6501"/>
                    <a:pt x="7959" y="6501"/>
                  </a:cubicBezTo>
                  <a:cubicBezTo>
                    <a:pt x="7905" y="6501"/>
                    <a:pt x="7851" y="6489"/>
                    <a:pt x="7799" y="6463"/>
                  </a:cubicBezTo>
                  <a:lnTo>
                    <a:pt x="6299" y="5642"/>
                  </a:lnTo>
                  <a:cubicBezTo>
                    <a:pt x="6277" y="5627"/>
                    <a:pt x="6252" y="5620"/>
                    <a:pt x="6227" y="5620"/>
                  </a:cubicBezTo>
                  <a:cubicBezTo>
                    <a:pt x="6173" y="5620"/>
                    <a:pt x="6118" y="5652"/>
                    <a:pt x="6085" y="5701"/>
                  </a:cubicBezTo>
                  <a:cubicBezTo>
                    <a:pt x="6049" y="5773"/>
                    <a:pt x="6073" y="5868"/>
                    <a:pt x="6144" y="5916"/>
                  </a:cubicBezTo>
                  <a:lnTo>
                    <a:pt x="7371" y="6570"/>
                  </a:lnTo>
                  <a:cubicBezTo>
                    <a:pt x="7537" y="6654"/>
                    <a:pt x="7597" y="6868"/>
                    <a:pt x="7502" y="7023"/>
                  </a:cubicBezTo>
                  <a:cubicBezTo>
                    <a:pt x="7444" y="7139"/>
                    <a:pt x="7322" y="7203"/>
                    <a:pt x="7197" y="7203"/>
                  </a:cubicBezTo>
                  <a:cubicBezTo>
                    <a:pt x="7143" y="7203"/>
                    <a:pt x="7088" y="7191"/>
                    <a:pt x="7037" y="7166"/>
                  </a:cubicBezTo>
                  <a:lnTo>
                    <a:pt x="5775" y="6463"/>
                  </a:lnTo>
                  <a:cubicBezTo>
                    <a:pt x="5753" y="6448"/>
                    <a:pt x="5728" y="6442"/>
                    <a:pt x="5704" y="6442"/>
                  </a:cubicBezTo>
                  <a:cubicBezTo>
                    <a:pt x="5650" y="6442"/>
                    <a:pt x="5597" y="6474"/>
                    <a:pt x="5573" y="6523"/>
                  </a:cubicBezTo>
                  <a:cubicBezTo>
                    <a:pt x="5525" y="6594"/>
                    <a:pt x="5549" y="6689"/>
                    <a:pt x="5632" y="6725"/>
                  </a:cubicBezTo>
                  <a:lnTo>
                    <a:pt x="6609" y="7261"/>
                  </a:lnTo>
                  <a:cubicBezTo>
                    <a:pt x="6775" y="7356"/>
                    <a:pt x="6835" y="7559"/>
                    <a:pt x="6740" y="7725"/>
                  </a:cubicBezTo>
                  <a:cubicBezTo>
                    <a:pt x="6683" y="7838"/>
                    <a:pt x="6567" y="7902"/>
                    <a:pt x="6450" y="7902"/>
                  </a:cubicBezTo>
                  <a:cubicBezTo>
                    <a:pt x="6394" y="7902"/>
                    <a:pt x="6337" y="7887"/>
                    <a:pt x="6287" y="7856"/>
                  </a:cubicBezTo>
                  <a:lnTo>
                    <a:pt x="5597" y="7487"/>
                  </a:lnTo>
                  <a:cubicBezTo>
                    <a:pt x="5597" y="7344"/>
                    <a:pt x="5549" y="7201"/>
                    <a:pt x="5466" y="7082"/>
                  </a:cubicBezTo>
                  <a:cubicBezTo>
                    <a:pt x="5347" y="6939"/>
                    <a:pt x="5168" y="6844"/>
                    <a:pt x="4990" y="6832"/>
                  </a:cubicBezTo>
                  <a:cubicBezTo>
                    <a:pt x="4990" y="6820"/>
                    <a:pt x="4990" y="6808"/>
                    <a:pt x="5001" y="6785"/>
                  </a:cubicBezTo>
                  <a:cubicBezTo>
                    <a:pt x="5037" y="6606"/>
                    <a:pt x="4990" y="6451"/>
                    <a:pt x="4882" y="6308"/>
                  </a:cubicBezTo>
                  <a:cubicBezTo>
                    <a:pt x="4763" y="6166"/>
                    <a:pt x="4585" y="6070"/>
                    <a:pt x="4406" y="6058"/>
                  </a:cubicBezTo>
                  <a:cubicBezTo>
                    <a:pt x="4406" y="6046"/>
                    <a:pt x="4406" y="6035"/>
                    <a:pt x="4418" y="6011"/>
                  </a:cubicBezTo>
                  <a:cubicBezTo>
                    <a:pt x="4454" y="5832"/>
                    <a:pt x="4406" y="5677"/>
                    <a:pt x="4299" y="5535"/>
                  </a:cubicBezTo>
                  <a:cubicBezTo>
                    <a:pt x="4180" y="5392"/>
                    <a:pt x="4001" y="5296"/>
                    <a:pt x="3823" y="5284"/>
                  </a:cubicBezTo>
                  <a:cubicBezTo>
                    <a:pt x="3823" y="5273"/>
                    <a:pt x="3823" y="5261"/>
                    <a:pt x="3847" y="5237"/>
                  </a:cubicBezTo>
                  <a:cubicBezTo>
                    <a:pt x="3870" y="5058"/>
                    <a:pt x="3823" y="4903"/>
                    <a:pt x="3727" y="4761"/>
                  </a:cubicBezTo>
                  <a:cubicBezTo>
                    <a:pt x="3600" y="4597"/>
                    <a:pt x="3413" y="4515"/>
                    <a:pt x="3222" y="4515"/>
                  </a:cubicBezTo>
                  <a:cubicBezTo>
                    <a:pt x="3093" y="4515"/>
                    <a:pt x="2962" y="4553"/>
                    <a:pt x="2846" y="4630"/>
                  </a:cubicBezTo>
                  <a:lnTo>
                    <a:pt x="1775" y="5404"/>
                  </a:lnTo>
                  <a:lnTo>
                    <a:pt x="1382" y="5201"/>
                  </a:lnTo>
                  <a:lnTo>
                    <a:pt x="2894" y="2594"/>
                  </a:lnTo>
                  <a:close/>
                  <a:moveTo>
                    <a:pt x="5009" y="7159"/>
                  </a:moveTo>
                  <a:cubicBezTo>
                    <a:pt x="5109" y="7159"/>
                    <a:pt x="5207" y="7205"/>
                    <a:pt x="5263" y="7297"/>
                  </a:cubicBezTo>
                  <a:cubicBezTo>
                    <a:pt x="5311" y="7356"/>
                    <a:pt x="5347" y="7451"/>
                    <a:pt x="5335" y="7535"/>
                  </a:cubicBezTo>
                  <a:cubicBezTo>
                    <a:pt x="5311" y="7630"/>
                    <a:pt x="5263" y="7701"/>
                    <a:pt x="5192" y="7761"/>
                  </a:cubicBezTo>
                  <a:lnTo>
                    <a:pt x="4835" y="8011"/>
                  </a:lnTo>
                  <a:cubicBezTo>
                    <a:pt x="4778" y="8053"/>
                    <a:pt x="4711" y="8073"/>
                    <a:pt x="4643" y="8073"/>
                  </a:cubicBezTo>
                  <a:cubicBezTo>
                    <a:pt x="4539" y="8073"/>
                    <a:pt x="4435" y="8026"/>
                    <a:pt x="4370" y="7940"/>
                  </a:cubicBezTo>
                  <a:cubicBezTo>
                    <a:pt x="4275" y="7785"/>
                    <a:pt x="4299" y="7582"/>
                    <a:pt x="4454" y="7475"/>
                  </a:cubicBezTo>
                  <a:lnTo>
                    <a:pt x="4775" y="7237"/>
                  </a:lnTo>
                  <a:lnTo>
                    <a:pt x="4811" y="7225"/>
                  </a:lnTo>
                  <a:cubicBezTo>
                    <a:pt x="4869" y="7181"/>
                    <a:pt x="4940" y="7159"/>
                    <a:pt x="5009" y="7159"/>
                  </a:cubicBezTo>
                  <a:close/>
                  <a:moveTo>
                    <a:pt x="182" y="0"/>
                  </a:moveTo>
                  <a:cubicBezTo>
                    <a:pt x="131" y="0"/>
                    <a:pt x="81" y="32"/>
                    <a:pt x="48" y="81"/>
                  </a:cubicBezTo>
                  <a:cubicBezTo>
                    <a:pt x="1" y="153"/>
                    <a:pt x="25" y="248"/>
                    <a:pt x="108" y="284"/>
                  </a:cubicBezTo>
                  <a:lnTo>
                    <a:pt x="2430" y="1629"/>
                  </a:lnTo>
                  <a:lnTo>
                    <a:pt x="418" y="5094"/>
                  </a:lnTo>
                  <a:lnTo>
                    <a:pt x="251" y="5011"/>
                  </a:lnTo>
                  <a:cubicBezTo>
                    <a:pt x="226" y="4994"/>
                    <a:pt x="200" y="4986"/>
                    <a:pt x="175" y="4986"/>
                  </a:cubicBezTo>
                  <a:cubicBezTo>
                    <a:pt x="126" y="4986"/>
                    <a:pt x="80" y="5015"/>
                    <a:pt x="48" y="5070"/>
                  </a:cubicBezTo>
                  <a:cubicBezTo>
                    <a:pt x="1" y="5142"/>
                    <a:pt x="25" y="5225"/>
                    <a:pt x="108" y="5273"/>
                  </a:cubicBezTo>
                  <a:lnTo>
                    <a:pt x="906" y="5737"/>
                  </a:lnTo>
                  <a:cubicBezTo>
                    <a:pt x="932" y="5752"/>
                    <a:pt x="958" y="5759"/>
                    <a:pt x="983" y="5759"/>
                  </a:cubicBezTo>
                  <a:cubicBezTo>
                    <a:pt x="1038" y="5759"/>
                    <a:pt x="1087" y="5726"/>
                    <a:pt x="1120" y="5677"/>
                  </a:cubicBezTo>
                  <a:lnTo>
                    <a:pt x="1239" y="5463"/>
                  </a:lnTo>
                  <a:lnTo>
                    <a:pt x="1561" y="5642"/>
                  </a:lnTo>
                  <a:cubicBezTo>
                    <a:pt x="1465" y="5856"/>
                    <a:pt x="1465" y="6106"/>
                    <a:pt x="1608" y="6320"/>
                  </a:cubicBezTo>
                  <a:cubicBezTo>
                    <a:pt x="1727" y="6499"/>
                    <a:pt x="1942" y="6582"/>
                    <a:pt x="2132" y="6582"/>
                  </a:cubicBezTo>
                  <a:cubicBezTo>
                    <a:pt x="2192" y="6582"/>
                    <a:pt x="2263" y="6570"/>
                    <a:pt x="2323" y="6558"/>
                  </a:cubicBezTo>
                  <a:cubicBezTo>
                    <a:pt x="2323" y="6689"/>
                    <a:pt x="2370" y="6820"/>
                    <a:pt x="2442" y="6928"/>
                  </a:cubicBezTo>
                  <a:cubicBezTo>
                    <a:pt x="2561" y="7094"/>
                    <a:pt x="2751" y="7178"/>
                    <a:pt x="2965" y="7178"/>
                  </a:cubicBezTo>
                  <a:cubicBezTo>
                    <a:pt x="3025" y="7178"/>
                    <a:pt x="3096" y="7166"/>
                    <a:pt x="3156" y="7154"/>
                  </a:cubicBezTo>
                  <a:cubicBezTo>
                    <a:pt x="3156" y="7285"/>
                    <a:pt x="3204" y="7404"/>
                    <a:pt x="3275" y="7523"/>
                  </a:cubicBezTo>
                  <a:cubicBezTo>
                    <a:pt x="3382" y="7654"/>
                    <a:pt x="3525" y="7749"/>
                    <a:pt x="3692" y="7773"/>
                  </a:cubicBezTo>
                  <a:cubicBezTo>
                    <a:pt x="3716" y="7773"/>
                    <a:pt x="3763" y="7785"/>
                    <a:pt x="3799" y="7785"/>
                  </a:cubicBezTo>
                  <a:cubicBezTo>
                    <a:pt x="3858" y="7785"/>
                    <a:pt x="3930" y="7773"/>
                    <a:pt x="3989" y="7761"/>
                  </a:cubicBezTo>
                  <a:cubicBezTo>
                    <a:pt x="3989" y="7892"/>
                    <a:pt x="4037" y="8011"/>
                    <a:pt x="4108" y="8130"/>
                  </a:cubicBezTo>
                  <a:cubicBezTo>
                    <a:pt x="4216" y="8261"/>
                    <a:pt x="4358" y="8356"/>
                    <a:pt x="4525" y="8380"/>
                  </a:cubicBezTo>
                  <a:cubicBezTo>
                    <a:pt x="4549" y="8380"/>
                    <a:pt x="4597" y="8404"/>
                    <a:pt x="4632" y="8404"/>
                  </a:cubicBezTo>
                  <a:cubicBezTo>
                    <a:pt x="4763" y="8404"/>
                    <a:pt x="4894" y="8356"/>
                    <a:pt x="5001" y="8285"/>
                  </a:cubicBezTo>
                  <a:lnTo>
                    <a:pt x="5359" y="8023"/>
                  </a:lnTo>
                  <a:cubicBezTo>
                    <a:pt x="5430" y="7963"/>
                    <a:pt x="5490" y="7904"/>
                    <a:pt x="5537" y="7820"/>
                  </a:cubicBezTo>
                  <a:lnTo>
                    <a:pt x="6156" y="8166"/>
                  </a:lnTo>
                  <a:cubicBezTo>
                    <a:pt x="6252" y="8201"/>
                    <a:pt x="6359" y="8237"/>
                    <a:pt x="6478" y="8237"/>
                  </a:cubicBezTo>
                  <a:cubicBezTo>
                    <a:pt x="6537" y="8237"/>
                    <a:pt x="6597" y="8225"/>
                    <a:pt x="6656" y="8201"/>
                  </a:cubicBezTo>
                  <a:cubicBezTo>
                    <a:pt x="6811" y="8166"/>
                    <a:pt x="6954" y="8047"/>
                    <a:pt x="7037" y="7892"/>
                  </a:cubicBezTo>
                  <a:cubicBezTo>
                    <a:pt x="7097" y="7773"/>
                    <a:pt x="7133" y="7642"/>
                    <a:pt x="7109" y="7523"/>
                  </a:cubicBezTo>
                  <a:cubicBezTo>
                    <a:pt x="7156" y="7523"/>
                    <a:pt x="7192" y="7535"/>
                    <a:pt x="7228" y="7535"/>
                  </a:cubicBezTo>
                  <a:cubicBezTo>
                    <a:pt x="7454" y="7535"/>
                    <a:pt x="7680" y="7416"/>
                    <a:pt x="7799" y="7213"/>
                  </a:cubicBezTo>
                  <a:cubicBezTo>
                    <a:pt x="7859" y="7094"/>
                    <a:pt x="7883" y="6951"/>
                    <a:pt x="7871" y="6832"/>
                  </a:cubicBezTo>
                  <a:cubicBezTo>
                    <a:pt x="7918" y="6832"/>
                    <a:pt x="7942" y="6856"/>
                    <a:pt x="7990" y="6856"/>
                  </a:cubicBezTo>
                  <a:cubicBezTo>
                    <a:pt x="8216" y="6856"/>
                    <a:pt x="8442" y="6737"/>
                    <a:pt x="8561" y="6523"/>
                  </a:cubicBezTo>
                  <a:cubicBezTo>
                    <a:pt x="8621" y="6404"/>
                    <a:pt x="8645" y="6273"/>
                    <a:pt x="8633" y="6154"/>
                  </a:cubicBezTo>
                  <a:cubicBezTo>
                    <a:pt x="8680" y="6154"/>
                    <a:pt x="8704" y="6166"/>
                    <a:pt x="8752" y="6166"/>
                  </a:cubicBezTo>
                  <a:cubicBezTo>
                    <a:pt x="8811" y="6166"/>
                    <a:pt x="8871" y="6154"/>
                    <a:pt x="8930" y="6142"/>
                  </a:cubicBezTo>
                  <a:cubicBezTo>
                    <a:pt x="9097" y="6094"/>
                    <a:pt x="9228" y="5975"/>
                    <a:pt x="9311" y="5820"/>
                  </a:cubicBezTo>
                  <a:cubicBezTo>
                    <a:pt x="9407" y="5677"/>
                    <a:pt x="9419" y="5499"/>
                    <a:pt x="9359" y="5332"/>
                  </a:cubicBezTo>
                  <a:cubicBezTo>
                    <a:pt x="9347" y="5284"/>
                    <a:pt x="9335" y="5261"/>
                    <a:pt x="9311" y="5213"/>
                  </a:cubicBezTo>
                  <a:lnTo>
                    <a:pt x="9585" y="5023"/>
                  </a:lnTo>
                  <a:lnTo>
                    <a:pt x="9728" y="5201"/>
                  </a:lnTo>
                  <a:cubicBezTo>
                    <a:pt x="9756" y="5236"/>
                    <a:pt x="9804" y="5254"/>
                    <a:pt x="9853" y="5254"/>
                  </a:cubicBezTo>
                  <a:cubicBezTo>
                    <a:pt x="9889" y="5254"/>
                    <a:pt x="9925" y="5245"/>
                    <a:pt x="9954" y="5225"/>
                  </a:cubicBezTo>
                  <a:lnTo>
                    <a:pt x="10371" y="4903"/>
                  </a:lnTo>
                  <a:cubicBezTo>
                    <a:pt x="10431" y="4808"/>
                    <a:pt x="10431" y="4725"/>
                    <a:pt x="10395" y="4653"/>
                  </a:cubicBezTo>
                  <a:cubicBezTo>
                    <a:pt x="10350" y="4616"/>
                    <a:pt x="10300" y="4592"/>
                    <a:pt x="10254" y="4592"/>
                  </a:cubicBezTo>
                  <a:cubicBezTo>
                    <a:pt x="10228" y="4592"/>
                    <a:pt x="10202" y="4600"/>
                    <a:pt x="10181" y="4618"/>
                  </a:cubicBezTo>
                  <a:lnTo>
                    <a:pt x="9883" y="4856"/>
                  </a:lnTo>
                  <a:lnTo>
                    <a:pt x="7454" y="1689"/>
                  </a:lnTo>
                  <a:lnTo>
                    <a:pt x="8835" y="796"/>
                  </a:lnTo>
                  <a:cubicBezTo>
                    <a:pt x="8919" y="748"/>
                    <a:pt x="8930" y="665"/>
                    <a:pt x="8883" y="582"/>
                  </a:cubicBezTo>
                  <a:cubicBezTo>
                    <a:pt x="8854" y="539"/>
                    <a:pt x="8813" y="517"/>
                    <a:pt x="8769" y="517"/>
                  </a:cubicBezTo>
                  <a:cubicBezTo>
                    <a:pt x="8740" y="517"/>
                    <a:pt x="8709" y="527"/>
                    <a:pt x="8680" y="546"/>
                  </a:cubicBezTo>
                  <a:lnTo>
                    <a:pt x="7156" y="1522"/>
                  </a:lnTo>
                  <a:cubicBezTo>
                    <a:pt x="7085" y="1570"/>
                    <a:pt x="7073" y="1677"/>
                    <a:pt x="7109" y="1748"/>
                  </a:cubicBezTo>
                  <a:lnTo>
                    <a:pt x="7395" y="2106"/>
                  </a:lnTo>
                  <a:lnTo>
                    <a:pt x="7204" y="2248"/>
                  </a:lnTo>
                  <a:lnTo>
                    <a:pt x="6418" y="1998"/>
                  </a:lnTo>
                  <a:cubicBezTo>
                    <a:pt x="6406" y="1998"/>
                    <a:pt x="6383" y="1986"/>
                    <a:pt x="6371" y="1986"/>
                  </a:cubicBezTo>
                  <a:lnTo>
                    <a:pt x="4585" y="1986"/>
                  </a:lnTo>
                  <a:cubicBezTo>
                    <a:pt x="4513" y="1986"/>
                    <a:pt x="4454" y="2034"/>
                    <a:pt x="4442" y="2106"/>
                  </a:cubicBezTo>
                  <a:lnTo>
                    <a:pt x="4335" y="2510"/>
                  </a:lnTo>
                  <a:lnTo>
                    <a:pt x="4073" y="2403"/>
                  </a:lnTo>
                  <a:cubicBezTo>
                    <a:pt x="4049" y="2391"/>
                    <a:pt x="4037" y="2391"/>
                    <a:pt x="4001" y="2391"/>
                  </a:cubicBezTo>
                  <a:lnTo>
                    <a:pt x="3287" y="2475"/>
                  </a:lnTo>
                  <a:lnTo>
                    <a:pt x="3049" y="2344"/>
                  </a:lnTo>
                  <a:lnTo>
                    <a:pt x="3275" y="1939"/>
                  </a:lnTo>
                  <a:cubicBezTo>
                    <a:pt x="3323" y="1867"/>
                    <a:pt x="3287" y="1772"/>
                    <a:pt x="3215" y="1736"/>
                  </a:cubicBezTo>
                  <a:lnTo>
                    <a:pt x="251" y="22"/>
                  </a:lnTo>
                  <a:cubicBezTo>
                    <a:pt x="228" y="7"/>
                    <a:pt x="205" y="0"/>
                    <a:pt x="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786;p80"/>
            <p:cNvSpPr/>
            <p:nvPr/>
          </p:nvSpPr>
          <p:spPr>
            <a:xfrm>
              <a:off x="6965173" y="2009304"/>
              <a:ext cx="38670" cy="27181"/>
            </a:xfrm>
            <a:custGeom>
              <a:avLst/>
              <a:gdLst/>
              <a:ahLst/>
              <a:cxnLst/>
              <a:rect l="l" t="t" r="r" b="b"/>
              <a:pathLst>
                <a:path w="1215" h="854" extrusionOk="0">
                  <a:moveTo>
                    <a:pt x="1023" y="1"/>
                  </a:moveTo>
                  <a:cubicBezTo>
                    <a:pt x="995" y="1"/>
                    <a:pt x="966" y="8"/>
                    <a:pt x="941" y="20"/>
                  </a:cubicBezTo>
                  <a:lnTo>
                    <a:pt x="95" y="580"/>
                  </a:lnTo>
                  <a:cubicBezTo>
                    <a:pt x="12" y="616"/>
                    <a:pt x="0" y="711"/>
                    <a:pt x="48" y="782"/>
                  </a:cubicBezTo>
                  <a:cubicBezTo>
                    <a:pt x="83" y="830"/>
                    <a:pt x="119" y="854"/>
                    <a:pt x="179" y="854"/>
                  </a:cubicBezTo>
                  <a:cubicBezTo>
                    <a:pt x="214" y="854"/>
                    <a:pt x="238" y="842"/>
                    <a:pt x="274" y="830"/>
                  </a:cubicBezTo>
                  <a:lnTo>
                    <a:pt x="1119" y="282"/>
                  </a:lnTo>
                  <a:cubicBezTo>
                    <a:pt x="1179" y="235"/>
                    <a:pt x="1214" y="140"/>
                    <a:pt x="1155" y="68"/>
                  </a:cubicBezTo>
                  <a:cubicBezTo>
                    <a:pt x="1124" y="22"/>
                    <a:pt x="1074" y="1"/>
                    <a:pt x="10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12381;p80"/>
          <p:cNvGrpSpPr>
            <a:grpSpLocks noChangeAspect="1"/>
          </p:cNvGrpSpPr>
          <p:nvPr/>
        </p:nvGrpSpPr>
        <p:grpSpPr>
          <a:xfrm>
            <a:off x="385937" y="4015739"/>
            <a:ext cx="602093" cy="540000"/>
            <a:chOff x="5778676" y="3826972"/>
            <a:chExt cx="349052" cy="313055"/>
          </a:xfrm>
          <a:solidFill>
            <a:schemeClr val="bg1"/>
          </a:solidFill>
        </p:grpSpPr>
        <p:sp>
          <p:nvSpPr>
            <p:cNvPr id="33" name="Google Shape;12382;p80"/>
            <p:cNvSpPr/>
            <p:nvPr/>
          </p:nvSpPr>
          <p:spPr>
            <a:xfrm>
              <a:off x="5923045" y="3890659"/>
              <a:ext cx="27690" cy="48155"/>
            </a:xfrm>
            <a:custGeom>
              <a:avLst/>
              <a:gdLst/>
              <a:ahLst/>
              <a:cxnLst/>
              <a:rect l="l" t="t" r="r" b="b"/>
              <a:pathLst>
                <a:path w="870" h="1513" extrusionOk="0">
                  <a:moveTo>
                    <a:pt x="406" y="286"/>
                  </a:moveTo>
                  <a:lnTo>
                    <a:pt x="406" y="560"/>
                  </a:lnTo>
                  <a:cubicBezTo>
                    <a:pt x="299" y="524"/>
                    <a:pt x="251" y="488"/>
                    <a:pt x="251" y="417"/>
                  </a:cubicBezTo>
                  <a:cubicBezTo>
                    <a:pt x="251" y="345"/>
                    <a:pt x="334" y="298"/>
                    <a:pt x="406" y="286"/>
                  </a:cubicBezTo>
                  <a:close/>
                  <a:moveTo>
                    <a:pt x="513" y="845"/>
                  </a:moveTo>
                  <a:cubicBezTo>
                    <a:pt x="632" y="893"/>
                    <a:pt x="644" y="953"/>
                    <a:pt x="644" y="1012"/>
                  </a:cubicBezTo>
                  <a:cubicBezTo>
                    <a:pt x="644" y="1119"/>
                    <a:pt x="584" y="1155"/>
                    <a:pt x="513" y="1179"/>
                  </a:cubicBezTo>
                  <a:lnTo>
                    <a:pt x="513" y="845"/>
                  </a:lnTo>
                  <a:close/>
                  <a:moveTo>
                    <a:pt x="465" y="0"/>
                  </a:moveTo>
                  <a:cubicBezTo>
                    <a:pt x="441" y="0"/>
                    <a:pt x="406" y="12"/>
                    <a:pt x="406" y="48"/>
                  </a:cubicBezTo>
                  <a:lnTo>
                    <a:pt x="406" y="83"/>
                  </a:lnTo>
                  <a:cubicBezTo>
                    <a:pt x="179" y="119"/>
                    <a:pt x="48" y="238"/>
                    <a:pt x="48" y="441"/>
                  </a:cubicBezTo>
                  <a:cubicBezTo>
                    <a:pt x="48" y="667"/>
                    <a:pt x="215" y="738"/>
                    <a:pt x="406" y="810"/>
                  </a:cubicBezTo>
                  <a:lnTo>
                    <a:pt x="406" y="1191"/>
                  </a:lnTo>
                  <a:cubicBezTo>
                    <a:pt x="299" y="1167"/>
                    <a:pt x="251" y="1143"/>
                    <a:pt x="168" y="1072"/>
                  </a:cubicBezTo>
                  <a:cubicBezTo>
                    <a:pt x="149" y="1058"/>
                    <a:pt x="132" y="1051"/>
                    <a:pt x="116" y="1051"/>
                  </a:cubicBezTo>
                  <a:cubicBezTo>
                    <a:pt x="92" y="1051"/>
                    <a:pt x="70" y="1067"/>
                    <a:pt x="48" y="1095"/>
                  </a:cubicBezTo>
                  <a:cubicBezTo>
                    <a:pt x="1" y="1155"/>
                    <a:pt x="1" y="1215"/>
                    <a:pt x="48" y="1262"/>
                  </a:cubicBezTo>
                  <a:cubicBezTo>
                    <a:pt x="120" y="1357"/>
                    <a:pt x="275" y="1417"/>
                    <a:pt x="406" y="1417"/>
                  </a:cubicBezTo>
                  <a:lnTo>
                    <a:pt x="406" y="1476"/>
                  </a:lnTo>
                  <a:cubicBezTo>
                    <a:pt x="406" y="1500"/>
                    <a:pt x="441" y="1512"/>
                    <a:pt x="465" y="1512"/>
                  </a:cubicBezTo>
                  <a:cubicBezTo>
                    <a:pt x="501" y="1512"/>
                    <a:pt x="525" y="1500"/>
                    <a:pt x="525" y="1476"/>
                  </a:cubicBezTo>
                  <a:lnTo>
                    <a:pt x="525" y="1417"/>
                  </a:lnTo>
                  <a:cubicBezTo>
                    <a:pt x="715" y="1381"/>
                    <a:pt x="870" y="1262"/>
                    <a:pt x="870" y="1024"/>
                  </a:cubicBezTo>
                  <a:cubicBezTo>
                    <a:pt x="870" y="774"/>
                    <a:pt x="739" y="679"/>
                    <a:pt x="525" y="607"/>
                  </a:cubicBezTo>
                  <a:lnTo>
                    <a:pt x="525" y="286"/>
                  </a:lnTo>
                  <a:cubicBezTo>
                    <a:pt x="572" y="286"/>
                    <a:pt x="596" y="298"/>
                    <a:pt x="656" y="322"/>
                  </a:cubicBezTo>
                  <a:cubicBezTo>
                    <a:pt x="682" y="335"/>
                    <a:pt x="713" y="352"/>
                    <a:pt x="745" y="352"/>
                  </a:cubicBezTo>
                  <a:cubicBezTo>
                    <a:pt x="770" y="352"/>
                    <a:pt x="796" y="341"/>
                    <a:pt x="822" y="310"/>
                  </a:cubicBezTo>
                  <a:cubicBezTo>
                    <a:pt x="858" y="262"/>
                    <a:pt x="870" y="202"/>
                    <a:pt x="810" y="155"/>
                  </a:cubicBezTo>
                  <a:cubicBezTo>
                    <a:pt x="739" y="107"/>
                    <a:pt x="620" y="83"/>
                    <a:pt x="525" y="83"/>
                  </a:cubicBezTo>
                  <a:lnTo>
                    <a:pt x="525" y="48"/>
                  </a:lnTo>
                  <a:cubicBezTo>
                    <a:pt x="525" y="12"/>
                    <a:pt x="501" y="0"/>
                    <a:pt x="4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383;p80"/>
            <p:cNvSpPr/>
            <p:nvPr/>
          </p:nvSpPr>
          <p:spPr>
            <a:xfrm>
              <a:off x="5976866" y="3843268"/>
              <a:ext cx="80364" cy="80364"/>
            </a:xfrm>
            <a:custGeom>
              <a:avLst/>
              <a:gdLst/>
              <a:ahLst/>
              <a:cxnLst/>
              <a:rect l="l" t="t" r="r" b="b"/>
              <a:pathLst>
                <a:path w="2525" h="2525" extrusionOk="0">
                  <a:moveTo>
                    <a:pt x="1263" y="310"/>
                  </a:moveTo>
                  <a:cubicBezTo>
                    <a:pt x="1786" y="310"/>
                    <a:pt x="2215" y="739"/>
                    <a:pt x="2215" y="1263"/>
                  </a:cubicBezTo>
                  <a:cubicBezTo>
                    <a:pt x="2215" y="1787"/>
                    <a:pt x="1798" y="2215"/>
                    <a:pt x="1263" y="2215"/>
                  </a:cubicBezTo>
                  <a:cubicBezTo>
                    <a:pt x="739" y="2215"/>
                    <a:pt x="310" y="1787"/>
                    <a:pt x="310" y="1263"/>
                  </a:cubicBezTo>
                  <a:cubicBezTo>
                    <a:pt x="310" y="739"/>
                    <a:pt x="739" y="310"/>
                    <a:pt x="1263" y="310"/>
                  </a:cubicBezTo>
                  <a:close/>
                  <a:moveTo>
                    <a:pt x="1263" y="1"/>
                  </a:moveTo>
                  <a:cubicBezTo>
                    <a:pt x="560" y="1"/>
                    <a:pt x="1" y="560"/>
                    <a:pt x="1" y="1263"/>
                  </a:cubicBezTo>
                  <a:cubicBezTo>
                    <a:pt x="1" y="1965"/>
                    <a:pt x="560" y="2525"/>
                    <a:pt x="1263" y="2525"/>
                  </a:cubicBezTo>
                  <a:cubicBezTo>
                    <a:pt x="1965" y="2525"/>
                    <a:pt x="2525" y="1965"/>
                    <a:pt x="2525" y="1263"/>
                  </a:cubicBezTo>
                  <a:cubicBezTo>
                    <a:pt x="2525" y="560"/>
                    <a:pt x="1965" y="1"/>
                    <a:pt x="12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84;p80"/>
            <p:cNvSpPr/>
            <p:nvPr/>
          </p:nvSpPr>
          <p:spPr>
            <a:xfrm>
              <a:off x="5879473" y="3826972"/>
              <a:ext cx="193288" cy="144051"/>
            </a:xfrm>
            <a:custGeom>
              <a:avLst/>
              <a:gdLst/>
              <a:ahLst/>
              <a:cxnLst/>
              <a:rect l="l" t="t" r="r" b="b"/>
              <a:pathLst>
                <a:path w="6073" h="4526" extrusionOk="0">
                  <a:moveTo>
                    <a:pt x="1798" y="1775"/>
                  </a:moveTo>
                  <a:cubicBezTo>
                    <a:pt x="2132" y="1775"/>
                    <a:pt x="2430" y="1942"/>
                    <a:pt x="2596" y="2192"/>
                  </a:cubicBezTo>
                  <a:cubicBezTo>
                    <a:pt x="2620" y="2346"/>
                    <a:pt x="2680" y="2477"/>
                    <a:pt x="2739" y="2608"/>
                  </a:cubicBezTo>
                  <a:cubicBezTo>
                    <a:pt x="2739" y="2656"/>
                    <a:pt x="2751" y="2704"/>
                    <a:pt x="2751" y="2727"/>
                  </a:cubicBezTo>
                  <a:cubicBezTo>
                    <a:pt x="2751" y="3251"/>
                    <a:pt x="2322" y="3680"/>
                    <a:pt x="1798" y="3680"/>
                  </a:cubicBezTo>
                  <a:cubicBezTo>
                    <a:pt x="1287" y="3680"/>
                    <a:pt x="846" y="3251"/>
                    <a:pt x="846" y="2727"/>
                  </a:cubicBezTo>
                  <a:cubicBezTo>
                    <a:pt x="846" y="2203"/>
                    <a:pt x="1287" y="1775"/>
                    <a:pt x="1798" y="1775"/>
                  </a:cubicBezTo>
                  <a:close/>
                  <a:moveTo>
                    <a:pt x="1810" y="1251"/>
                  </a:moveTo>
                  <a:cubicBezTo>
                    <a:pt x="2072" y="1251"/>
                    <a:pt x="2334" y="1334"/>
                    <a:pt x="2560" y="1465"/>
                  </a:cubicBezTo>
                  <a:cubicBezTo>
                    <a:pt x="2549" y="1537"/>
                    <a:pt x="2549" y="1632"/>
                    <a:pt x="2537" y="1692"/>
                  </a:cubicBezTo>
                  <a:cubicBezTo>
                    <a:pt x="2322" y="1537"/>
                    <a:pt x="2072" y="1453"/>
                    <a:pt x="1787" y="1453"/>
                  </a:cubicBezTo>
                  <a:cubicBezTo>
                    <a:pt x="1084" y="1453"/>
                    <a:pt x="525" y="2013"/>
                    <a:pt x="525" y="2715"/>
                  </a:cubicBezTo>
                  <a:cubicBezTo>
                    <a:pt x="525" y="3418"/>
                    <a:pt x="1084" y="3978"/>
                    <a:pt x="1787" y="3978"/>
                  </a:cubicBezTo>
                  <a:cubicBezTo>
                    <a:pt x="2382" y="3978"/>
                    <a:pt x="2894" y="3561"/>
                    <a:pt x="3025" y="3001"/>
                  </a:cubicBezTo>
                  <a:lnTo>
                    <a:pt x="3192" y="3156"/>
                  </a:lnTo>
                  <a:cubicBezTo>
                    <a:pt x="3025" y="3775"/>
                    <a:pt x="2465" y="4204"/>
                    <a:pt x="1810" y="4204"/>
                  </a:cubicBezTo>
                  <a:cubicBezTo>
                    <a:pt x="1001" y="4204"/>
                    <a:pt x="334" y="3549"/>
                    <a:pt x="334" y="2727"/>
                  </a:cubicBezTo>
                  <a:cubicBezTo>
                    <a:pt x="334" y="1906"/>
                    <a:pt x="989" y="1251"/>
                    <a:pt x="1810" y="1251"/>
                  </a:cubicBezTo>
                  <a:close/>
                  <a:moveTo>
                    <a:pt x="4299" y="1"/>
                  </a:moveTo>
                  <a:cubicBezTo>
                    <a:pt x="3549" y="1"/>
                    <a:pt x="2894" y="501"/>
                    <a:pt x="2632" y="1168"/>
                  </a:cubicBezTo>
                  <a:cubicBezTo>
                    <a:pt x="2382" y="1037"/>
                    <a:pt x="2084" y="953"/>
                    <a:pt x="1787" y="953"/>
                  </a:cubicBezTo>
                  <a:cubicBezTo>
                    <a:pt x="810" y="953"/>
                    <a:pt x="1" y="1763"/>
                    <a:pt x="1" y="2739"/>
                  </a:cubicBezTo>
                  <a:cubicBezTo>
                    <a:pt x="1" y="3727"/>
                    <a:pt x="810" y="4525"/>
                    <a:pt x="1787" y="4525"/>
                  </a:cubicBezTo>
                  <a:cubicBezTo>
                    <a:pt x="2549" y="4525"/>
                    <a:pt x="3203" y="4049"/>
                    <a:pt x="3453" y="3370"/>
                  </a:cubicBezTo>
                  <a:cubicBezTo>
                    <a:pt x="3703" y="3501"/>
                    <a:pt x="3989" y="3573"/>
                    <a:pt x="4299" y="3573"/>
                  </a:cubicBezTo>
                  <a:cubicBezTo>
                    <a:pt x="4704" y="3573"/>
                    <a:pt x="5108" y="3442"/>
                    <a:pt x="5418" y="3192"/>
                  </a:cubicBezTo>
                  <a:cubicBezTo>
                    <a:pt x="5728" y="2942"/>
                    <a:pt x="5954" y="2596"/>
                    <a:pt x="6049" y="2203"/>
                  </a:cubicBezTo>
                  <a:cubicBezTo>
                    <a:pt x="6073" y="2108"/>
                    <a:pt x="6037" y="2013"/>
                    <a:pt x="5942" y="2001"/>
                  </a:cubicBezTo>
                  <a:cubicBezTo>
                    <a:pt x="5932" y="2000"/>
                    <a:pt x="5921" y="1999"/>
                    <a:pt x="5911" y="1999"/>
                  </a:cubicBezTo>
                  <a:cubicBezTo>
                    <a:pt x="5839" y="1999"/>
                    <a:pt x="5772" y="2037"/>
                    <a:pt x="5751" y="2120"/>
                  </a:cubicBezTo>
                  <a:cubicBezTo>
                    <a:pt x="5597" y="2787"/>
                    <a:pt x="5001" y="3251"/>
                    <a:pt x="4323" y="3251"/>
                  </a:cubicBezTo>
                  <a:cubicBezTo>
                    <a:pt x="3787" y="3251"/>
                    <a:pt x="3311" y="2965"/>
                    <a:pt x="3037" y="2501"/>
                  </a:cubicBezTo>
                  <a:cubicBezTo>
                    <a:pt x="3013" y="2358"/>
                    <a:pt x="2953" y="2203"/>
                    <a:pt x="2882" y="2084"/>
                  </a:cubicBezTo>
                  <a:cubicBezTo>
                    <a:pt x="2680" y="1180"/>
                    <a:pt x="3382" y="322"/>
                    <a:pt x="4311" y="322"/>
                  </a:cubicBezTo>
                  <a:cubicBezTo>
                    <a:pt x="4989" y="322"/>
                    <a:pt x="5585" y="775"/>
                    <a:pt x="5739" y="1453"/>
                  </a:cubicBezTo>
                  <a:cubicBezTo>
                    <a:pt x="5750" y="1528"/>
                    <a:pt x="5818" y="1574"/>
                    <a:pt x="5901" y="1574"/>
                  </a:cubicBezTo>
                  <a:cubicBezTo>
                    <a:pt x="5911" y="1574"/>
                    <a:pt x="5920" y="1574"/>
                    <a:pt x="5930" y="1572"/>
                  </a:cubicBezTo>
                  <a:cubicBezTo>
                    <a:pt x="6013" y="1549"/>
                    <a:pt x="6061" y="1465"/>
                    <a:pt x="6049" y="1370"/>
                  </a:cubicBezTo>
                  <a:cubicBezTo>
                    <a:pt x="5954" y="989"/>
                    <a:pt x="5739" y="644"/>
                    <a:pt x="5418" y="394"/>
                  </a:cubicBezTo>
                  <a:cubicBezTo>
                    <a:pt x="5108" y="144"/>
                    <a:pt x="4704" y="1"/>
                    <a:pt x="42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85;p80"/>
            <p:cNvSpPr/>
            <p:nvPr/>
          </p:nvSpPr>
          <p:spPr>
            <a:xfrm>
              <a:off x="6003760" y="3859946"/>
              <a:ext cx="26958" cy="47773"/>
            </a:xfrm>
            <a:custGeom>
              <a:avLst/>
              <a:gdLst/>
              <a:ahLst/>
              <a:cxnLst/>
              <a:rect l="l" t="t" r="r" b="b"/>
              <a:pathLst>
                <a:path w="847" h="1501" extrusionOk="0">
                  <a:moveTo>
                    <a:pt x="382" y="298"/>
                  </a:moveTo>
                  <a:lnTo>
                    <a:pt x="382" y="572"/>
                  </a:lnTo>
                  <a:cubicBezTo>
                    <a:pt x="287" y="536"/>
                    <a:pt x="239" y="501"/>
                    <a:pt x="239" y="429"/>
                  </a:cubicBezTo>
                  <a:cubicBezTo>
                    <a:pt x="239" y="358"/>
                    <a:pt x="310" y="310"/>
                    <a:pt x="382" y="298"/>
                  </a:cubicBezTo>
                  <a:close/>
                  <a:moveTo>
                    <a:pt x="489" y="870"/>
                  </a:moveTo>
                  <a:cubicBezTo>
                    <a:pt x="608" y="917"/>
                    <a:pt x="620" y="977"/>
                    <a:pt x="620" y="1037"/>
                  </a:cubicBezTo>
                  <a:cubicBezTo>
                    <a:pt x="620" y="1132"/>
                    <a:pt x="560" y="1167"/>
                    <a:pt x="489" y="1203"/>
                  </a:cubicBezTo>
                  <a:lnTo>
                    <a:pt x="489" y="870"/>
                  </a:lnTo>
                  <a:close/>
                  <a:moveTo>
                    <a:pt x="441" y="1"/>
                  </a:moveTo>
                  <a:cubicBezTo>
                    <a:pt x="418" y="1"/>
                    <a:pt x="382" y="13"/>
                    <a:pt x="382" y="36"/>
                  </a:cubicBezTo>
                  <a:lnTo>
                    <a:pt x="382" y="84"/>
                  </a:lnTo>
                  <a:cubicBezTo>
                    <a:pt x="156" y="120"/>
                    <a:pt x="25" y="239"/>
                    <a:pt x="25" y="441"/>
                  </a:cubicBezTo>
                  <a:cubicBezTo>
                    <a:pt x="25" y="679"/>
                    <a:pt x="203" y="739"/>
                    <a:pt x="382" y="810"/>
                  </a:cubicBezTo>
                  <a:lnTo>
                    <a:pt x="382" y="1191"/>
                  </a:lnTo>
                  <a:cubicBezTo>
                    <a:pt x="275" y="1167"/>
                    <a:pt x="239" y="1132"/>
                    <a:pt x="144" y="1072"/>
                  </a:cubicBezTo>
                  <a:cubicBezTo>
                    <a:pt x="125" y="1059"/>
                    <a:pt x="108" y="1053"/>
                    <a:pt x="92" y="1053"/>
                  </a:cubicBezTo>
                  <a:cubicBezTo>
                    <a:pt x="37" y="1053"/>
                    <a:pt x="1" y="1121"/>
                    <a:pt x="1" y="1167"/>
                  </a:cubicBezTo>
                  <a:cubicBezTo>
                    <a:pt x="1" y="1203"/>
                    <a:pt x="13" y="1227"/>
                    <a:pt x="25" y="1251"/>
                  </a:cubicBezTo>
                  <a:cubicBezTo>
                    <a:pt x="96" y="1346"/>
                    <a:pt x="251" y="1394"/>
                    <a:pt x="382" y="1394"/>
                  </a:cubicBezTo>
                  <a:lnTo>
                    <a:pt x="382" y="1453"/>
                  </a:lnTo>
                  <a:cubicBezTo>
                    <a:pt x="382" y="1489"/>
                    <a:pt x="418" y="1501"/>
                    <a:pt x="441" y="1501"/>
                  </a:cubicBezTo>
                  <a:cubicBezTo>
                    <a:pt x="477" y="1501"/>
                    <a:pt x="501" y="1489"/>
                    <a:pt x="501" y="1453"/>
                  </a:cubicBezTo>
                  <a:lnTo>
                    <a:pt x="501" y="1394"/>
                  </a:lnTo>
                  <a:cubicBezTo>
                    <a:pt x="703" y="1370"/>
                    <a:pt x="846" y="1251"/>
                    <a:pt x="846" y="1013"/>
                  </a:cubicBezTo>
                  <a:cubicBezTo>
                    <a:pt x="846" y="786"/>
                    <a:pt x="691" y="691"/>
                    <a:pt x="501" y="620"/>
                  </a:cubicBezTo>
                  <a:lnTo>
                    <a:pt x="501" y="298"/>
                  </a:lnTo>
                  <a:cubicBezTo>
                    <a:pt x="584" y="298"/>
                    <a:pt x="608" y="310"/>
                    <a:pt x="680" y="358"/>
                  </a:cubicBezTo>
                  <a:cubicBezTo>
                    <a:pt x="694" y="362"/>
                    <a:pt x="709" y="364"/>
                    <a:pt x="723" y="364"/>
                  </a:cubicBezTo>
                  <a:cubicBezTo>
                    <a:pt x="754" y="364"/>
                    <a:pt x="782" y="351"/>
                    <a:pt x="799" y="310"/>
                  </a:cubicBezTo>
                  <a:cubicBezTo>
                    <a:pt x="834" y="263"/>
                    <a:pt x="846" y="203"/>
                    <a:pt x="787" y="155"/>
                  </a:cubicBezTo>
                  <a:cubicBezTo>
                    <a:pt x="715" y="96"/>
                    <a:pt x="596" y="84"/>
                    <a:pt x="501" y="84"/>
                  </a:cubicBezTo>
                  <a:lnTo>
                    <a:pt x="501" y="36"/>
                  </a:lnTo>
                  <a:cubicBezTo>
                    <a:pt x="501" y="13"/>
                    <a:pt x="477" y="1"/>
                    <a:pt x="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86;p80"/>
            <p:cNvSpPr/>
            <p:nvPr/>
          </p:nvSpPr>
          <p:spPr>
            <a:xfrm>
              <a:off x="5778676" y="3939865"/>
              <a:ext cx="349052" cy="200163"/>
            </a:xfrm>
            <a:custGeom>
              <a:avLst/>
              <a:gdLst/>
              <a:ahLst/>
              <a:cxnLst/>
              <a:rect l="l" t="t" r="r" b="b"/>
              <a:pathLst>
                <a:path w="10967" h="6289" extrusionOk="0">
                  <a:moveTo>
                    <a:pt x="3483" y="1855"/>
                  </a:moveTo>
                  <a:cubicBezTo>
                    <a:pt x="3500" y="1855"/>
                    <a:pt x="3513" y="1868"/>
                    <a:pt x="3513" y="1895"/>
                  </a:cubicBezTo>
                  <a:cubicBezTo>
                    <a:pt x="3584" y="2074"/>
                    <a:pt x="4573" y="4693"/>
                    <a:pt x="4620" y="4776"/>
                  </a:cubicBezTo>
                  <a:cubicBezTo>
                    <a:pt x="4632" y="4788"/>
                    <a:pt x="4620" y="4824"/>
                    <a:pt x="4584" y="4824"/>
                  </a:cubicBezTo>
                  <a:lnTo>
                    <a:pt x="3882" y="5086"/>
                  </a:lnTo>
                  <a:cubicBezTo>
                    <a:pt x="3846" y="4955"/>
                    <a:pt x="2846" y="2300"/>
                    <a:pt x="2775" y="2133"/>
                  </a:cubicBezTo>
                  <a:lnTo>
                    <a:pt x="3465" y="1859"/>
                  </a:lnTo>
                  <a:cubicBezTo>
                    <a:pt x="3471" y="1856"/>
                    <a:pt x="3477" y="1855"/>
                    <a:pt x="3483" y="1855"/>
                  </a:cubicBezTo>
                  <a:close/>
                  <a:moveTo>
                    <a:pt x="2477" y="2228"/>
                  </a:moveTo>
                  <a:lnTo>
                    <a:pt x="3584" y="5193"/>
                  </a:lnTo>
                  <a:cubicBezTo>
                    <a:pt x="3072" y="5407"/>
                    <a:pt x="1739" y="5907"/>
                    <a:pt x="1513" y="6003"/>
                  </a:cubicBezTo>
                  <a:cubicBezTo>
                    <a:pt x="1507" y="6005"/>
                    <a:pt x="1500" y="6007"/>
                    <a:pt x="1493" y="6007"/>
                  </a:cubicBezTo>
                  <a:cubicBezTo>
                    <a:pt x="1468" y="6007"/>
                    <a:pt x="1438" y="5991"/>
                    <a:pt x="1429" y="5955"/>
                  </a:cubicBezTo>
                  <a:lnTo>
                    <a:pt x="358" y="3109"/>
                  </a:lnTo>
                  <a:cubicBezTo>
                    <a:pt x="346" y="3086"/>
                    <a:pt x="358" y="3038"/>
                    <a:pt x="405" y="3026"/>
                  </a:cubicBezTo>
                  <a:cubicBezTo>
                    <a:pt x="1072" y="2764"/>
                    <a:pt x="2013" y="2407"/>
                    <a:pt x="2477" y="2228"/>
                  </a:cubicBezTo>
                  <a:close/>
                  <a:moveTo>
                    <a:pt x="10060" y="0"/>
                  </a:moveTo>
                  <a:cubicBezTo>
                    <a:pt x="9818" y="0"/>
                    <a:pt x="9583" y="125"/>
                    <a:pt x="9407" y="288"/>
                  </a:cubicBezTo>
                  <a:lnTo>
                    <a:pt x="7728" y="1681"/>
                  </a:lnTo>
                  <a:cubicBezTo>
                    <a:pt x="7632" y="1478"/>
                    <a:pt x="7430" y="1264"/>
                    <a:pt x="7061" y="1264"/>
                  </a:cubicBezTo>
                  <a:cubicBezTo>
                    <a:pt x="6668" y="1264"/>
                    <a:pt x="6361" y="1262"/>
                    <a:pt x="6115" y="1262"/>
                  </a:cubicBezTo>
                  <a:cubicBezTo>
                    <a:pt x="5377" y="1262"/>
                    <a:pt x="5192" y="1276"/>
                    <a:pt x="4906" y="1383"/>
                  </a:cubicBezTo>
                  <a:lnTo>
                    <a:pt x="3834" y="1835"/>
                  </a:lnTo>
                  <a:lnTo>
                    <a:pt x="3822" y="1788"/>
                  </a:lnTo>
                  <a:cubicBezTo>
                    <a:pt x="3766" y="1647"/>
                    <a:pt x="3637" y="1551"/>
                    <a:pt x="3491" y="1551"/>
                  </a:cubicBezTo>
                  <a:cubicBezTo>
                    <a:pt x="3451" y="1551"/>
                    <a:pt x="3411" y="1558"/>
                    <a:pt x="3370" y="1574"/>
                  </a:cubicBezTo>
                  <a:lnTo>
                    <a:pt x="2560" y="1871"/>
                  </a:lnTo>
                  <a:cubicBezTo>
                    <a:pt x="2203" y="2014"/>
                    <a:pt x="1084" y="2431"/>
                    <a:pt x="298" y="2728"/>
                  </a:cubicBezTo>
                  <a:cubicBezTo>
                    <a:pt x="108" y="2800"/>
                    <a:pt x="1" y="3026"/>
                    <a:pt x="72" y="3217"/>
                  </a:cubicBezTo>
                  <a:lnTo>
                    <a:pt x="1144" y="6038"/>
                  </a:lnTo>
                  <a:cubicBezTo>
                    <a:pt x="1199" y="6196"/>
                    <a:pt x="1348" y="6288"/>
                    <a:pt x="1501" y="6288"/>
                  </a:cubicBezTo>
                  <a:cubicBezTo>
                    <a:pt x="1545" y="6288"/>
                    <a:pt x="1589" y="6281"/>
                    <a:pt x="1632" y="6265"/>
                  </a:cubicBezTo>
                  <a:cubicBezTo>
                    <a:pt x="1870" y="6181"/>
                    <a:pt x="3501" y="5562"/>
                    <a:pt x="3858" y="5431"/>
                  </a:cubicBezTo>
                  <a:lnTo>
                    <a:pt x="4704" y="5122"/>
                  </a:lnTo>
                  <a:cubicBezTo>
                    <a:pt x="4882" y="5050"/>
                    <a:pt x="4989" y="4848"/>
                    <a:pt x="4918" y="4657"/>
                  </a:cubicBezTo>
                  <a:lnTo>
                    <a:pt x="4894" y="4622"/>
                  </a:lnTo>
                  <a:cubicBezTo>
                    <a:pt x="5454" y="4383"/>
                    <a:pt x="5466" y="4360"/>
                    <a:pt x="6049" y="4360"/>
                  </a:cubicBezTo>
                  <a:cubicBezTo>
                    <a:pt x="6132" y="4360"/>
                    <a:pt x="6204" y="4288"/>
                    <a:pt x="6204" y="4193"/>
                  </a:cubicBezTo>
                  <a:cubicBezTo>
                    <a:pt x="6204" y="4110"/>
                    <a:pt x="6132" y="4026"/>
                    <a:pt x="6049" y="4026"/>
                  </a:cubicBezTo>
                  <a:cubicBezTo>
                    <a:pt x="5418" y="4026"/>
                    <a:pt x="5358" y="4074"/>
                    <a:pt x="4799" y="4312"/>
                  </a:cubicBezTo>
                  <a:lnTo>
                    <a:pt x="3965" y="2097"/>
                  </a:lnTo>
                  <a:lnTo>
                    <a:pt x="5037" y="1645"/>
                  </a:lnTo>
                  <a:cubicBezTo>
                    <a:pt x="5251" y="1571"/>
                    <a:pt x="5403" y="1559"/>
                    <a:pt x="5989" y="1559"/>
                  </a:cubicBezTo>
                  <a:cubicBezTo>
                    <a:pt x="6250" y="1559"/>
                    <a:pt x="6597" y="1562"/>
                    <a:pt x="7073" y="1562"/>
                  </a:cubicBezTo>
                  <a:cubicBezTo>
                    <a:pt x="7240" y="1562"/>
                    <a:pt x="7359" y="1621"/>
                    <a:pt x="7430" y="1740"/>
                  </a:cubicBezTo>
                  <a:cubicBezTo>
                    <a:pt x="7478" y="1835"/>
                    <a:pt x="7490" y="1919"/>
                    <a:pt x="7502" y="1931"/>
                  </a:cubicBezTo>
                  <a:cubicBezTo>
                    <a:pt x="7502" y="1990"/>
                    <a:pt x="7454" y="2276"/>
                    <a:pt x="7180" y="2336"/>
                  </a:cubicBezTo>
                  <a:cubicBezTo>
                    <a:pt x="6740" y="2407"/>
                    <a:pt x="5823" y="2538"/>
                    <a:pt x="5811" y="2538"/>
                  </a:cubicBezTo>
                  <a:cubicBezTo>
                    <a:pt x="5716" y="2562"/>
                    <a:pt x="5656" y="2633"/>
                    <a:pt x="5668" y="2728"/>
                  </a:cubicBezTo>
                  <a:cubicBezTo>
                    <a:pt x="5692" y="2800"/>
                    <a:pt x="5751" y="2859"/>
                    <a:pt x="5823" y="2859"/>
                  </a:cubicBezTo>
                  <a:lnTo>
                    <a:pt x="5847" y="2859"/>
                  </a:lnTo>
                  <a:cubicBezTo>
                    <a:pt x="5870" y="2859"/>
                    <a:pt x="6787" y="2728"/>
                    <a:pt x="7240" y="2645"/>
                  </a:cubicBezTo>
                  <a:cubicBezTo>
                    <a:pt x="7632" y="2574"/>
                    <a:pt x="7787" y="2240"/>
                    <a:pt x="7811" y="2026"/>
                  </a:cubicBezTo>
                  <a:lnTo>
                    <a:pt x="9633" y="514"/>
                  </a:lnTo>
                  <a:cubicBezTo>
                    <a:pt x="9747" y="415"/>
                    <a:pt x="9895" y="311"/>
                    <a:pt x="10058" y="311"/>
                  </a:cubicBezTo>
                  <a:cubicBezTo>
                    <a:pt x="10151" y="311"/>
                    <a:pt x="10248" y="344"/>
                    <a:pt x="10347" y="431"/>
                  </a:cubicBezTo>
                  <a:cubicBezTo>
                    <a:pt x="10645" y="728"/>
                    <a:pt x="10371" y="1073"/>
                    <a:pt x="10299" y="1145"/>
                  </a:cubicBezTo>
                  <a:cubicBezTo>
                    <a:pt x="10228" y="1216"/>
                    <a:pt x="8013" y="3609"/>
                    <a:pt x="8013" y="3609"/>
                  </a:cubicBezTo>
                  <a:cubicBezTo>
                    <a:pt x="7680" y="3990"/>
                    <a:pt x="7251" y="4050"/>
                    <a:pt x="7073" y="4062"/>
                  </a:cubicBezTo>
                  <a:lnTo>
                    <a:pt x="6787" y="4062"/>
                  </a:lnTo>
                  <a:cubicBezTo>
                    <a:pt x="6704" y="4062"/>
                    <a:pt x="6620" y="4133"/>
                    <a:pt x="6620" y="4229"/>
                  </a:cubicBezTo>
                  <a:cubicBezTo>
                    <a:pt x="6620" y="4312"/>
                    <a:pt x="6704" y="4383"/>
                    <a:pt x="6787" y="4383"/>
                  </a:cubicBezTo>
                  <a:lnTo>
                    <a:pt x="7097" y="4383"/>
                  </a:lnTo>
                  <a:cubicBezTo>
                    <a:pt x="7311" y="4371"/>
                    <a:pt x="7859" y="4300"/>
                    <a:pt x="8264" y="3836"/>
                  </a:cubicBezTo>
                  <a:lnTo>
                    <a:pt x="10550" y="1371"/>
                  </a:lnTo>
                  <a:cubicBezTo>
                    <a:pt x="10728" y="1121"/>
                    <a:pt x="10966" y="621"/>
                    <a:pt x="10550" y="204"/>
                  </a:cubicBezTo>
                  <a:cubicBezTo>
                    <a:pt x="10395" y="59"/>
                    <a:pt x="10226" y="0"/>
                    <a:pt x="10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" name="Google Shape;265;p37"/>
          <p:cNvSpPr txBox="1">
            <a:spLocks/>
          </p:cNvSpPr>
          <p:nvPr/>
        </p:nvSpPr>
        <p:spPr>
          <a:xfrm>
            <a:off x="988030" y="4043849"/>
            <a:ext cx="1928358" cy="4728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rPr>
              <a:t>LOREM IPSUM</a:t>
            </a:r>
            <a:endParaRPr lang="en" sz="2000">
              <a:solidFill>
                <a:srgbClr val="0033FF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sp>
        <p:nvSpPr>
          <p:cNvPr id="50" name="Google Shape;265;p37"/>
          <p:cNvSpPr txBox="1">
            <a:spLocks/>
          </p:cNvSpPr>
          <p:nvPr/>
        </p:nvSpPr>
        <p:spPr>
          <a:xfrm>
            <a:off x="988030" y="5466715"/>
            <a:ext cx="1928358" cy="4728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rPr>
              <a:t>LOREM</a:t>
            </a:r>
            <a:r>
              <a:rPr lang="fr-FR" sz="2000" dirty="0">
                <a:solidFill>
                  <a:srgbClr val="0033FF"/>
                </a:solidFill>
                <a:latin typeface="SF UI Display Semibold"/>
                <a:ea typeface="SF UI Display Semibold" charset="0"/>
                <a:cs typeface="SF UI Display Semibold" charset="0"/>
              </a:rPr>
              <a:t> IPSUM</a:t>
            </a:r>
            <a:endParaRPr lang="en" sz="2000" dirty="0">
              <a:solidFill>
                <a:srgbClr val="0033FF"/>
              </a:solidFill>
              <a:latin typeface="SF UI Display Semibold"/>
              <a:ea typeface="SF UI Display Semibold" charset="0"/>
              <a:cs typeface="SF UI Display Semibold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88030" y="3042894"/>
            <a:ext cx="33512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amer</a:t>
            </a:r>
            <a:endParaRPr lang="fr-FR" dirty="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  <a:p>
            <a:pPr lvl="0"/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consecteur</a:t>
            </a:r>
            <a:endParaRPr lang="fr-FR" sz="320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030117" y="4509456"/>
            <a:ext cx="33512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amer</a:t>
            </a:r>
            <a:endParaRPr lang="fr-FR" dirty="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  <a:p>
            <a:pPr lvl="0"/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consecteur</a:t>
            </a:r>
            <a:endParaRPr lang="fr-FR" sz="320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15482" y="5890673"/>
            <a:ext cx="33512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amer</a:t>
            </a:r>
            <a:endParaRPr lang="fr-FR" dirty="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  <a:p>
            <a:pPr lvl="0"/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consecteur</a:t>
            </a:r>
            <a:endParaRPr lang="fr-FR" sz="320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54" name="Google Shape;265;p37"/>
          <p:cNvSpPr txBox="1">
            <a:spLocks/>
          </p:cNvSpPr>
          <p:nvPr/>
        </p:nvSpPr>
        <p:spPr>
          <a:xfrm>
            <a:off x="8512760" y="354059"/>
            <a:ext cx="1928358" cy="4728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rPr>
              <a:t>LOREM</a:t>
            </a:r>
            <a:r>
              <a:rPr lang="fr-FR" sz="2000" dirty="0">
                <a:solidFill>
                  <a:srgbClr val="0033FF"/>
                </a:solidFill>
                <a:latin typeface="SF UI Display Semibold"/>
                <a:ea typeface="SF UI Display Semibold" charset="0"/>
                <a:cs typeface="SF UI Display Semibold" charset="0"/>
              </a:rPr>
              <a:t> IPSUM</a:t>
            </a:r>
            <a:endParaRPr lang="en" sz="2000" dirty="0">
              <a:solidFill>
                <a:srgbClr val="0033FF"/>
              </a:solidFill>
              <a:latin typeface="SF UI Display Semibold"/>
              <a:ea typeface="SF UI Display Semibold" charset="0"/>
              <a:cs typeface="SF UI Display Semibold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512760" y="787766"/>
            <a:ext cx="33512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amer</a:t>
            </a:r>
            <a:endParaRPr lang="fr-FR" dirty="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  <a:p>
            <a:pPr lvl="0"/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consecteur</a:t>
            </a:r>
            <a:endParaRPr lang="fr-FR" sz="320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56" name="Google Shape;265;p37"/>
          <p:cNvSpPr txBox="1">
            <a:spLocks/>
          </p:cNvSpPr>
          <p:nvPr/>
        </p:nvSpPr>
        <p:spPr>
          <a:xfrm>
            <a:off x="8512760" y="1727552"/>
            <a:ext cx="1928358" cy="4728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000" dirty="0">
                <a:solidFill>
                  <a:srgbClr val="0033FF"/>
                </a:solidFill>
                <a:latin typeface="SF UI Display Semibold"/>
                <a:ea typeface="SF UI Display Semibold" charset="0"/>
                <a:cs typeface="SF UI Display Semibold" charset="0"/>
              </a:rPr>
              <a:t>LOREM </a:t>
            </a:r>
            <a:r>
              <a:rPr lang="fr-FR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rPr>
              <a:t>IPSUM</a:t>
            </a:r>
            <a:endParaRPr lang="en" sz="2000" dirty="0">
              <a:solidFill>
                <a:srgbClr val="0033FF"/>
              </a:solidFill>
              <a:latin typeface="Poppins Medium"/>
              <a:ea typeface="SF UI Display Semibold" charset="0"/>
              <a:cs typeface="SF UI Display Semibold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8512760" y="2161259"/>
            <a:ext cx="33512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amer</a:t>
            </a:r>
            <a:endParaRPr lang="fr-FR" dirty="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  <a:p>
            <a:pPr lvl="0"/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consecteur</a:t>
            </a:r>
            <a:endParaRPr lang="fr-FR" sz="320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58" name="Google Shape;265;p37"/>
          <p:cNvSpPr txBox="1">
            <a:spLocks/>
          </p:cNvSpPr>
          <p:nvPr/>
        </p:nvSpPr>
        <p:spPr>
          <a:xfrm>
            <a:off x="8512760" y="3091924"/>
            <a:ext cx="1928358" cy="47289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fr-FR" sz="2000" dirty="0">
                <a:solidFill>
                  <a:srgbClr val="0033FF"/>
                </a:solidFill>
                <a:latin typeface="Poppins Medium"/>
                <a:ea typeface="SF UI Display Semibold" charset="0"/>
                <a:cs typeface="SF UI Display Semibold" charset="0"/>
              </a:rPr>
              <a:t>LOREM</a:t>
            </a:r>
            <a:r>
              <a:rPr lang="fr-FR" sz="2000" dirty="0">
                <a:solidFill>
                  <a:srgbClr val="0033FF"/>
                </a:solidFill>
                <a:latin typeface="SF UI Display Semibold"/>
                <a:ea typeface="SF UI Display Semibold" charset="0"/>
                <a:cs typeface="SF UI Display Semibold" charset="0"/>
              </a:rPr>
              <a:t> IPSUM</a:t>
            </a:r>
            <a:endParaRPr lang="en" sz="2000" dirty="0">
              <a:solidFill>
                <a:srgbClr val="0033FF"/>
              </a:solidFill>
              <a:latin typeface="SF UI Display Semibold"/>
              <a:ea typeface="SF UI Display Semibold" charset="0"/>
              <a:cs typeface="SF UI Display Semibold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512760" y="3525631"/>
            <a:ext cx="33512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 amer</a:t>
            </a:r>
            <a:endParaRPr lang="fr-FR" dirty="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  <a:p>
            <a:pPr lvl="0"/>
            <a:r>
              <a:rPr lang="fr-FR" err="1">
                <a:solidFill>
                  <a:schemeClr val="lt1"/>
                </a:solidFill>
                <a:latin typeface="Poppins Light"/>
                <a:ea typeface="Poppins" charset="0"/>
                <a:cs typeface="Poppins"/>
                <a:sym typeface="Overpass"/>
              </a:rPr>
              <a:t>consecteur</a:t>
            </a:r>
            <a:endParaRPr lang="fr-FR" sz="3200">
              <a:solidFill>
                <a:schemeClr val="lt1"/>
              </a:solidFill>
              <a:latin typeface="Poppins Light"/>
              <a:ea typeface="Poppins" charset="0"/>
              <a:cs typeface="Poppins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490394" y="5198505"/>
            <a:ext cx="453225" cy="2356772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5493" y="5699049"/>
            <a:ext cx="952500" cy="723900"/>
          </a:xfrm>
          <a:prstGeom prst="rect">
            <a:avLst/>
          </a:prstGeom>
        </p:spPr>
      </p:pic>
      <p:sp>
        <p:nvSpPr>
          <p:cNvPr id="3" name="Google Shape;265;p37">
            <a:extLst>
              <a:ext uri="{FF2B5EF4-FFF2-40B4-BE49-F238E27FC236}">
                <a16:creationId xmlns:a16="http://schemas.microsoft.com/office/drawing/2014/main" id="{8ADCD1C1-86CA-1BA4-D617-DCCB8A03B12E}"/>
              </a:ext>
            </a:extLst>
          </p:cNvPr>
          <p:cNvSpPr txBox="1">
            <a:spLocks/>
          </p:cNvSpPr>
          <p:nvPr/>
        </p:nvSpPr>
        <p:spPr>
          <a:xfrm>
            <a:off x="550301" y="750258"/>
            <a:ext cx="3601911" cy="10106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LOREM IPSUM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fr-FR" sz="3600" dirty="0">
                <a:latin typeface="Poppins SemiBold"/>
              </a:rPr>
              <a:t>TITRE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86267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887851" y="451199"/>
            <a:ext cx="4494509" cy="2789695"/>
          </a:xfrm>
          <a:prstGeom prst="roundRect">
            <a:avLst/>
          </a:prstGeom>
          <a:noFill/>
          <a:ln>
            <a:solidFill>
              <a:srgbClr val="00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788974" y="3674870"/>
            <a:ext cx="4494509" cy="2789695"/>
          </a:xfrm>
          <a:prstGeom prst="roundRect">
            <a:avLst/>
          </a:prstGeom>
          <a:noFill/>
          <a:ln>
            <a:solidFill>
              <a:srgbClr val="00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701682" y="3582537"/>
            <a:ext cx="4494509" cy="2789695"/>
          </a:xfrm>
          <a:prstGeom prst="roundRect">
            <a:avLst/>
          </a:prstGeom>
          <a:solidFill>
            <a:srgbClr val="0033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amet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Nullam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ac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efficitur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magna, in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placerat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enim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Nullam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ac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efficitur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magna, in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Nullam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ac </a:t>
            </a:r>
            <a:r>
              <a:rPr lang="en-US" dirty="0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efficitur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magna, in </a:t>
            </a:r>
            <a:endParaRPr lang="en" dirty="0">
              <a:solidFill>
                <a:schemeClr val="bg1"/>
              </a:solidFill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00559" y="358866"/>
            <a:ext cx="4494509" cy="2789695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amet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,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.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Nullam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ac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efficitur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magna, in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placerat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enim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.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Nullam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ac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efficitur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magna, in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.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Nullam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ac </a:t>
            </a:r>
            <a:r>
              <a:rPr lang="en-US" err="1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efficitur</a:t>
            </a:r>
            <a:r>
              <a:rPr lang="en-US" dirty="0">
                <a:solidFill>
                  <a:schemeClr val="bg1"/>
                </a:solidFill>
                <a:latin typeface="Poppins Light"/>
                <a:ea typeface="Poppins Light" charset="0"/>
                <a:cs typeface="Poppins Light"/>
              </a:rPr>
              <a:t> magna, in </a:t>
            </a:r>
            <a:endParaRPr lang="en">
              <a:solidFill>
                <a:schemeClr val="bg1"/>
              </a:solidFill>
              <a:latin typeface="Poppins Light"/>
              <a:ea typeface="Poppins" charset="0"/>
              <a:cs typeface="Poppins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479706" y="3582537"/>
            <a:ext cx="2037359" cy="278969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553907" y="451199"/>
            <a:ext cx="2037359" cy="278969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Image 4">
            <a:extLst>
              <a:ext uri="{FF2B5EF4-FFF2-40B4-BE49-F238E27FC236}">
                <a16:creationId xmlns:a16="http://schemas.microsoft.com/office/drawing/2014/main" id="{B026228A-9B7C-426B-843A-7829D4E25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80" y="-218780"/>
            <a:ext cx="1276432" cy="1380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4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9996;p75"/>
          <p:cNvCxnSpPr/>
          <p:nvPr/>
        </p:nvCxnSpPr>
        <p:spPr>
          <a:xfrm rot="10800000">
            <a:off x="3244861" y="4153302"/>
            <a:ext cx="6976265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9997;p75"/>
          <p:cNvCxnSpPr/>
          <p:nvPr/>
        </p:nvCxnSpPr>
        <p:spPr>
          <a:xfrm rot="10800000">
            <a:off x="3244861" y="3113823"/>
            <a:ext cx="6976265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9998;p75"/>
          <p:cNvCxnSpPr/>
          <p:nvPr/>
        </p:nvCxnSpPr>
        <p:spPr>
          <a:xfrm rot="10800000">
            <a:off x="3244861" y="5192797"/>
            <a:ext cx="6976265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9999;p75"/>
          <p:cNvSpPr txBox="1"/>
          <p:nvPr/>
        </p:nvSpPr>
        <p:spPr>
          <a:xfrm flipH="1">
            <a:off x="3343134" y="2078187"/>
            <a:ext cx="1306480" cy="415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JANVIER</a:t>
            </a:r>
            <a:endParaRPr sz="20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29" name="Google Shape;10000;p75"/>
          <p:cNvSpPr txBox="1"/>
          <p:nvPr/>
        </p:nvSpPr>
        <p:spPr>
          <a:xfrm flipH="1">
            <a:off x="5111526" y="2078183"/>
            <a:ext cx="1345035" cy="41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FEVRIER</a:t>
            </a:r>
            <a:endParaRPr sz="20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0" name="Google Shape;10001;p75"/>
          <p:cNvSpPr txBox="1"/>
          <p:nvPr/>
        </p:nvSpPr>
        <p:spPr>
          <a:xfrm flipH="1">
            <a:off x="6984301" y="2078187"/>
            <a:ext cx="1245295" cy="415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MARS</a:t>
            </a:r>
            <a:endParaRPr sz="20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1" name="Google Shape;10002;p75"/>
          <p:cNvSpPr txBox="1"/>
          <p:nvPr/>
        </p:nvSpPr>
        <p:spPr>
          <a:xfrm flipH="1">
            <a:off x="8608374" y="2078187"/>
            <a:ext cx="1531575" cy="415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AVRIL</a:t>
            </a:r>
            <a:endParaRPr sz="2000" dirty="0">
              <a:latin typeface="Poppins" charset="0"/>
              <a:ea typeface="Poppins" charset="0"/>
              <a:cs typeface="Poppins" charset="0"/>
            </a:endParaRPr>
          </a:p>
        </p:txBody>
      </p:sp>
      <p:sp>
        <p:nvSpPr>
          <p:cNvPr id="32" name="Google Shape;10003;p75"/>
          <p:cNvSpPr/>
          <p:nvPr/>
        </p:nvSpPr>
        <p:spPr>
          <a:xfrm>
            <a:off x="3221433" y="3003656"/>
            <a:ext cx="1575707" cy="226132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10004;p75"/>
          <p:cNvSpPr/>
          <p:nvPr/>
        </p:nvSpPr>
        <p:spPr>
          <a:xfrm>
            <a:off x="3242322" y="4038554"/>
            <a:ext cx="1526671" cy="226132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10005;p75"/>
          <p:cNvSpPr/>
          <p:nvPr/>
        </p:nvSpPr>
        <p:spPr>
          <a:xfrm>
            <a:off x="6750472" y="5070431"/>
            <a:ext cx="1773488" cy="226132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0006;p75"/>
          <p:cNvSpPr/>
          <p:nvPr/>
        </p:nvSpPr>
        <p:spPr>
          <a:xfrm>
            <a:off x="3221433" y="4038559"/>
            <a:ext cx="1575707" cy="226132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10007;p75"/>
          <p:cNvSpPr/>
          <p:nvPr/>
        </p:nvSpPr>
        <p:spPr>
          <a:xfrm>
            <a:off x="4890440" y="5073462"/>
            <a:ext cx="1773488" cy="226132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10008;p75"/>
          <p:cNvSpPr/>
          <p:nvPr/>
        </p:nvSpPr>
        <p:spPr>
          <a:xfrm>
            <a:off x="4879990" y="3007026"/>
            <a:ext cx="1773488" cy="226132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10009;p75"/>
          <p:cNvSpPr txBox="1"/>
          <p:nvPr/>
        </p:nvSpPr>
        <p:spPr>
          <a:xfrm flipH="1">
            <a:off x="1712420" y="2831156"/>
            <a:ext cx="1280514" cy="398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ETAPE 01</a:t>
            </a:r>
            <a:r>
              <a:rPr lang="en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" sz="300" dirty="0"/>
              <a:t>1</a:t>
            </a:r>
            <a:endParaRPr sz="300" dirty="0"/>
          </a:p>
        </p:txBody>
      </p:sp>
      <p:sp>
        <p:nvSpPr>
          <p:cNvPr id="41" name="Google Shape;10012;p75"/>
          <p:cNvSpPr/>
          <p:nvPr/>
        </p:nvSpPr>
        <p:spPr>
          <a:xfrm>
            <a:off x="6737320" y="3007026"/>
            <a:ext cx="1773488" cy="226132"/>
          </a:xfrm>
          <a:prstGeom prst="rect">
            <a:avLst/>
          </a:prstGeom>
          <a:solidFill>
            <a:srgbClr val="003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0009;p75"/>
          <p:cNvSpPr txBox="1"/>
          <p:nvPr/>
        </p:nvSpPr>
        <p:spPr>
          <a:xfrm flipH="1">
            <a:off x="1712420" y="3854420"/>
            <a:ext cx="1280514" cy="41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ETAPE 02</a:t>
            </a:r>
            <a:r>
              <a:rPr lang="en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" sz="300" dirty="0"/>
              <a:t>1</a:t>
            </a:r>
            <a:endParaRPr sz="300" dirty="0"/>
          </a:p>
        </p:txBody>
      </p:sp>
      <p:sp>
        <p:nvSpPr>
          <p:cNvPr id="45" name="Google Shape;10009;p75"/>
          <p:cNvSpPr txBox="1"/>
          <p:nvPr/>
        </p:nvSpPr>
        <p:spPr>
          <a:xfrm flipH="1">
            <a:off x="1712420" y="4948781"/>
            <a:ext cx="1280514" cy="41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-FR" sz="2000" dirty="0">
                <a:latin typeface="Poppins" charset="0"/>
                <a:ea typeface="Poppins" charset="0"/>
                <a:cs typeface="Poppins" charset="0"/>
              </a:rPr>
              <a:t>ETAPE 03</a:t>
            </a:r>
            <a:r>
              <a:rPr lang="en" sz="2000" dirty="0">
                <a:latin typeface="Poppins" charset="0"/>
                <a:ea typeface="Poppins" charset="0"/>
                <a:cs typeface="Poppins" charset="0"/>
              </a:rPr>
              <a:t> </a:t>
            </a:r>
            <a:r>
              <a:rPr lang="en" sz="300" dirty="0"/>
              <a:t>1</a:t>
            </a:r>
            <a:endParaRPr sz="3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74766" y="2581976"/>
            <a:ext cx="5146333" cy="3431918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616AAF20-89B1-F84D-CD50-765F7911FF15}"/>
              </a:ext>
            </a:extLst>
          </p:cNvPr>
          <p:cNvSpPr txBox="1">
            <a:spLocks/>
          </p:cNvSpPr>
          <p:nvPr/>
        </p:nvSpPr>
        <p:spPr>
          <a:xfrm>
            <a:off x="570891" y="537507"/>
            <a:ext cx="4945922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 SemiBold"/>
                <a:ea typeface="SF UI Display Semibold" charset="0"/>
                <a:cs typeface="SF UI Display Semibold" charset="0"/>
              </a:rPr>
              <a:t>LOREM IPSUM - TITRE</a:t>
            </a:r>
          </a:p>
        </p:txBody>
      </p:sp>
    </p:spTree>
    <p:extLst>
      <p:ext uri="{BB962C8B-B14F-4D97-AF65-F5344CB8AC3E}">
        <p14:creationId xmlns:p14="http://schemas.microsoft.com/office/powerpoint/2010/main" val="294061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1658" y="-347349"/>
            <a:ext cx="6733968" cy="770411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925769" y="0"/>
            <a:ext cx="6033736" cy="690300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940046" y="2250768"/>
            <a:ext cx="8317860" cy="3455348"/>
            <a:chOff x="2056424" y="2234143"/>
            <a:chExt cx="7748928" cy="3219006"/>
          </a:xfrm>
        </p:grpSpPr>
        <p:cxnSp>
          <p:nvCxnSpPr>
            <p:cNvPr id="5" name="Google Shape;9537;p74"/>
            <p:cNvCxnSpPr/>
            <p:nvPr/>
          </p:nvCxnSpPr>
          <p:spPr>
            <a:xfrm>
              <a:off x="3083103" y="4641811"/>
              <a:ext cx="0" cy="811338"/>
            </a:xfrm>
            <a:prstGeom prst="straightConnector1">
              <a:avLst/>
            </a:prstGeom>
            <a:solidFill>
              <a:srgbClr val="0033FF"/>
            </a:solidFill>
            <a:ln w="9525" cap="flat" cmpd="sng">
              <a:solidFill>
                <a:srgbClr val="0033FF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cxnSp>
          <p:nvCxnSpPr>
            <p:cNvPr id="6" name="Google Shape;9538;p74"/>
            <p:cNvCxnSpPr/>
            <p:nvPr/>
          </p:nvCxnSpPr>
          <p:spPr>
            <a:xfrm>
              <a:off x="6879397" y="4641811"/>
              <a:ext cx="0" cy="811338"/>
            </a:xfrm>
            <a:prstGeom prst="straightConnector1">
              <a:avLst/>
            </a:prstGeom>
            <a:solidFill>
              <a:srgbClr val="0033FF"/>
            </a:solidFill>
            <a:ln w="9525" cap="flat" cmpd="sng">
              <a:solidFill>
                <a:srgbClr val="0033FF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cxnSp>
          <p:nvCxnSpPr>
            <p:cNvPr id="7" name="Google Shape;9539;p74"/>
            <p:cNvCxnSpPr/>
            <p:nvPr/>
          </p:nvCxnSpPr>
          <p:spPr>
            <a:xfrm rot="10800000">
              <a:off x="8712610" y="2293693"/>
              <a:ext cx="0" cy="807060"/>
            </a:xfrm>
            <a:prstGeom prst="straightConnector1">
              <a:avLst/>
            </a:prstGeom>
            <a:solidFill>
              <a:srgbClr val="0033FF"/>
            </a:solidFill>
            <a:ln w="9525" cap="flat" cmpd="sng">
              <a:solidFill>
                <a:srgbClr val="0033FF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cxnSp>
          <p:nvCxnSpPr>
            <p:cNvPr id="8" name="Google Shape;9540;p74"/>
            <p:cNvCxnSpPr/>
            <p:nvPr/>
          </p:nvCxnSpPr>
          <p:spPr>
            <a:xfrm rot="10800000">
              <a:off x="4981253" y="2234143"/>
              <a:ext cx="0" cy="811338"/>
            </a:xfrm>
            <a:prstGeom prst="straightConnector1">
              <a:avLst/>
            </a:prstGeom>
            <a:solidFill>
              <a:srgbClr val="0033FF"/>
            </a:solidFill>
            <a:ln w="9525" cap="flat" cmpd="sng">
              <a:solidFill>
                <a:srgbClr val="0033FF"/>
              </a:solidFill>
              <a:prstDash val="solid"/>
              <a:round/>
              <a:headEnd type="none" w="med" len="med"/>
              <a:tailEnd type="diamond" w="med" len="med"/>
            </a:ln>
          </p:spPr>
        </p:cxnSp>
        <p:grpSp>
          <p:nvGrpSpPr>
            <p:cNvPr id="9" name="Google Shape;9541;p74"/>
            <p:cNvGrpSpPr/>
            <p:nvPr/>
          </p:nvGrpSpPr>
          <p:grpSpPr>
            <a:xfrm>
              <a:off x="2056424" y="2964238"/>
              <a:ext cx="7748928" cy="1795196"/>
              <a:chOff x="6796238" y="3311904"/>
              <a:chExt cx="1630319" cy="377697"/>
            </a:xfrm>
            <a:solidFill>
              <a:srgbClr val="0033FF"/>
            </a:solidFill>
          </p:grpSpPr>
          <p:sp>
            <p:nvSpPr>
              <p:cNvPr id="10" name="Google Shape;9542;p74"/>
              <p:cNvSpPr/>
              <p:nvPr/>
            </p:nvSpPr>
            <p:spPr>
              <a:xfrm>
                <a:off x="6796238" y="3311904"/>
                <a:ext cx="798025" cy="377697"/>
              </a:xfrm>
              <a:custGeom>
                <a:avLst/>
                <a:gdLst/>
                <a:ahLst/>
                <a:cxnLst/>
                <a:rect l="l" t="t" r="r" b="b"/>
                <a:pathLst>
                  <a:path w="34368" h="16266" extrusionOk="0">
                    <a:moveTo>
                      <a:pt x="4679" y="0"/>
                    </a:moveTo>
                    <a:lnTo>
                      <a:pt x="0" y="8133"/>
                    </a:lnTo>
                    <a:lnTo>
                      <a:pt x="4679" y="16265"/>
                    </a:lnTo>
                    <a:lnTo>
                      <a:pt x="14094" y="16265"/>
                    </a:lnTo>
                    <a:lnTo>
                      <a:pt x="17913" y="9590"/>
                    </a:lnTo>
                    <a:lnTo>
                      <a:pt x="22591" y="1458"/>
                    </a:lnTo>
                    <a:lnTo>
                      <a:pt x="30301" y="1458"/>
                    </a:lnTo>
                    <a:lnTo>
                      <a:pt x="33522" y="7098"/>
                    </a:lnTo>
                    <a:lnTo>
                      <a:pt x="34367" y="5640"/>
                    </a:lnTo>
                    <a:lnTo>
                      <a:pt x="33522" y="4183"/>
                    </a:lnTo>
                    <a:lnTo>
                      <a:pt x="31146" y="0"/>
                    </a:lnTo>
                    <a:lnTo>
                      <a:pt x="21746" y="0"/>
                    </a:lnTo>
                    <a:lnTo>
                      <a:pt x="17067" y="8133"/>
                    </a:lnTo>
                    <a:lnTo>
                      <a:pt x="13234" y="14808"/>
                    </a:lnTo>
                    <a:lnTo>
                      <a:pt x="5524" y="14808"/>
                    </a:lnTo>
                    <a:lnTo>
                      <a:pt x="1706" y="8133"/>
                    </a:lnTo>
                    <a:lnTo>
                      <a:pt x="5524" y="1458"/>
                    </a:lnTo>
                    <a:lnTo>
                      <a:pt x="13234" y="1458"/>
                    </a:lnTo>
                    <a:lnTo>
                      <a:pt x="16455" y="7098"/>
                    </a:lnTo>
                    <a:lnTo>
                      <a:pt x="17301" y="5640"/>
                    </a:lnTo>
                    <a:lnTo>
                      <a:pt x="16455" y="4183"/>
                    </a:lnTo>
                    <a:lnTo>
                      <a:pt x="140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9543;p74"/>
              <p:cNvSpPr/>
              <p:nvPr/>
            </p:nvSpPr>
            <p:spPr>
              <a:xfrm>
                <a:off x="7628207" y="3311904"/>
                <a:ext cx="798350" cy="377697"/>
              </a:xfrm>
              <a:custGeom>
                <a:avLst/>
                <a:gdLst/>
                <a:ahLst/>
                <a:cxnLst/>
                <a:rect l="l" t="t" r="r" b="b"/>
                <a:pathLst>
                  <a:path w="34382" h="16266" extrusionOk="0">
                    <a:moveTo>
                      <a:pt x="20288" y="0"/>
                    </a:moveTo>
                    <a:lnTo>
                      <a:pt x="16470" y="6675"/>
                    </a:lnTo>
                    <a:lnTo>
                      <a:pt x="11791" y="14808"/>
                    </a:lnTo>
                    <a:lnTo>
                      <a:pt x="4081" y="14808"/>
                    </a:lnTo>
                    <a:lnTo>
                      <a:pt x="860" y="9167"/>
                    </a:lnTo>
                    <a:lnTo>
                      <a:pt x="0" y="10625"/>
                    </a:lnTo>
                    <a:lnTo>
                      <a:pt x="860" y="12082"/>
                    </a:lnTo>
                    <a:lnTo>
                      <a:pt x="3221" y="16265"/>
                    </a:lnTo>
                    <a:lnTo>
                      <a:pt x="12637" y="16265"/>
                    </a:lnTo>
                    <a:lnTo>
                      <a:pt x="17315" y="8133"/>
                    </a:lnTo>
                    <a:lnTo>
                      <a:pt x="21134" y="1458"/>
                    </a:lnTo>
                    <a:lnTo>
                      <a:pt x="28858" y="1458"/>
                    </a:lnTo>
                    <a:lnTo>
                      <a:pt x="32677" y="8133"/>
                    </a:lnTo>
                    <a:lnTo>
                      <a:pt x="28858" y="14808"/>
                    </a:lnTo>
                    <a:lnTo>
                      <a:pt x="21134" y="14808"/>
                    </a:lnTo>
                    <a:lnTo>
                      <a:pt x="17927" y="9167"/>
                    </a:lnTo>
                    <a:lnTo>
                      <a:pt x="17067" y="10625"/>
                    </a:lnTo>
                    <a:lnTo>
                      <a:pt x="17927" y="12082"/>
                    </a:lnTo>
                    <a:lnTo>
                      <a:pt x="20288" y="16265"/>
                    </a:lnTo>
                    <a:lnTo>
                      <a:pt x="29703" y="16265"/>
                    </a:lnTo>
                    <a:lnTo>
                      <a:pt x="34382" y="8133"/>
                    </a:lnTo>
                    <a:lnTo>
                      <a:pt x="297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9544;p74"/>
              <p:cNvSpPr/>
              <p:nvPr/>
            </p:nvSpPr>
            <p:spPr>
              <a:xfrm>
                <a:off x="7229098" y="3311904"/>
                <a:ext cx="762823" cy="377697"/>
              </a:xfrm>
              <a:custGeom>
                <a:avLst/>
                <a:gdLst/>
                <a:ahLst/>
                <a:cxnLst/>
                <a:rect l="l" t="t" r="r" b="b"/>
                <a:pathLst>
                  <a:path w="32852" h="16266" extrusionOk="0">
                    <a:moveTo>
                      <a:pt x="20347" y="0"/>
                    </a:moveTo>
                    <a:lnTo>
                      <a:pt x="16455" y="6675"/>
                    </a:lnTo>
                    <a:lnTo>
                      <a:pt x="11850" y="14808"/>
                    </a:lnTo>
                    <a:lnTo>
                      <a:pt x="4125" y="14808"/>
                    </a:lnTo>
                    <a:lnTo>
                      <a:pt x="846" y="9167"/>
                    </a:lnTo>
                    <a:lnTo>
                      <a:pt x="0" y="10625"/>
                    </a:lnTo>
                    <a:lnTo>
                      <a:pt x="846" y="12082"/>
                    </a:lnTo>
                    <a:lnTo>
                      <a:pt x="3280" y="16265"/>
                    </a:lnTo>
                    <a:lnTo>
                      <a:pt x="12695" y="16265"/>
                    </a:lnTo>
                    <a:lnTo>
                      <a:pt x="17315" y="8133"/>
                    </a:lnTo>
                    <a:lnTo>
                      <a:pt x="21134" y="1458"/>
                    </a:lnTo>
                    <a:lnTo>
                      <a:pt x="28902" y="1458"/>
                    </a:lnTo>
                    <a:lnTo>
                      <a:pt x="32065" y="6981"/>
                    </a:lnTo>
                    <a:lnTo>
                      <a:pt x="32852" y="5524"/>
                    </a:lnTo>
                    <a:lnTo>
                      <a:pt x="297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" name="Google Shape;265;p37"/>
          <p:cNvSpPr txBox="1">
            <a:spLocks/>
          </p:cNvSpPr>
          <p:nvPr/>
        </p:nvSpPr>
        <p:spPr>
          <a:xfrm>
            <a:off x="2355713" y="3671223"/>
            <a:ext cx="1372784" cy="6534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000" dirty="0">
                <a:latin typeface="Poppins"/>
                <a:ea typeface="SF UI Display Semibold" charset="0"/>
                <a:cs typeface="SF UI Display Semibold" charset="0"/>
              </a:rPr>
              <a:t>LOREM IPSUM 01</a:t>
            </a:r>
            <a:endParaRPr lang="en" sz="2000">
              <a:latin typeface="Poppins"/>
              <a:ea typeface="SF UI Display Semibold" charset="0"/>
              <a:cs typeface="SF UI Display Semibold" charset="0"/>
            </a:endParaRPr>
          </a:p>
        </p:txBody>
      </p:sp>
      <p:sp>
        <p:nvSpPr>
          <p:cNvPr id="24" name="Google Shape;265;p37"/>
          <p:cNvSpPr txBox="1">
            <a:spLocks/>
          </p:cNvSpPr>
          <p:nvPr/>
        </p:nvSpPr>
        <p:spPr>
          <a:xfrm>
            <a:off x="4393226" y="3671223"/>
            <a:ext cx="1372784" cy="6534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000" dirty="0">
                <a:latin typeface="Poppins"/>
                <a:ea typeface="SF UI Display Semibold" charset="0"/>
                <a:cs typeface="SF UI Display Semibold" charset="0"/>
              </a:rPr>
              <a:t>LOREM IPSUM 02</a:t>
            </a:r>
            <a:endParaRPr lang="en" sz="2000" dirty="0">
              <a:latin typeface="Poppins"/>
              <a:ea typeface="SF UI Display Semibold" charset="0"/>
              <a:cs typeface="SF UI Display Semibold" charset="0"/>
            </a:endParaRPr>
          </a:p>
        </p:txBody>
      </p:sp>
      <p:sp>
        <p:nvSpPr>
          <p:cNvPr id="25" name="Google Shape;265;p37"/>
          <p:cNvSpPr txBox="1">
            <a:spLocks/>
          </p:cNvSpPr>
          <p:nvPr/>
        </p:nvSpPr>
        <p:spPr>
          <a:xfrm>
            <a:off x="6427223" y="3671223"/>
            <a:ext cx="1372784" cy="6534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000" dirty="0">
                <a:latin typeface="Poppins"/>
                <a:ea typeface="SF UI Display Semibold" charset="0"/>
                <a:cs typeface="SF UI Display Semibold" charset="0"/>
              </a:rPr>
              <a:t>LOREM IPSUM 03</a:t>
            </a:r>
            <a:endParaRPr lang="en" sz="2000" dirty="0">
              <a:latin typeface="Poppins"/>
              <a:ea typeface="SF UI Display Semibold" charset="0"/>
              <a:cs typeface="SF UI Display Semibold" charset="0"/>
            </a:endParaRPr>
          </a:p>
        </p:txBody>
      </p:sp>
      <p:sp>
        <p:nvSpPr>
          <p:cNvPr id="26" name="Google Shape;265;p37"/>
          <p:cNvSpPr txBox="1">
            <a:spLocks/>
          </p:cNvSpPr>
          <p:nvPr/>
        </p:nvSpPr>
        <p:spPr>
          <a:xfrm>
            <a:off x="8460393" y="3671223"/>
            <a:ext cx="1372784" cy="6534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fr-FR" sz="2000" dirty="0">
                <a:latin typeface="Poppins"/>
                <a:ea typeface="SF UI Display Semibold" charset="0"/>
                <a:cs typeface="SF UI Display Semibold" charset="0"/>
              </a:rPr>
              <a:t>LOREM IPSUM 04</a:t>
            </a:r>
            <a:endParaRPr lang="en" sz="2000">
              <a:latin typeface="Poppins"/>
              <a:ea typeface="SF UI Display Semibold" charset="0"/>
              <a:cs typeface="SF UI Display Semibold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28768" y="1496994"/>
            <a:ext cx="231945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ame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nsecteur</a:t>
            </a:r>
            <a:endParaRPr lang="fr-FR" sz="3200" dirty="0"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90171" y="5821497"/>
            <a:ext cx="231945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ame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nsecteur</a:t>
            </a:r>
            <a:endParaRPr lang="fr-FR" sz="3200"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68372" y="5893448"/>
            <a:ext cx="231945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ame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nsecteur</a:t>
            </a:r>
            <a:endParaRPr lang="fr-FR" sz="3200"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933007" y="1525457"/>
            <a:ext cx="231945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Lorem ipsum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dolor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sit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ame</a:t>
            </a:r>
            <a:r>
              <a:rPr lang="fr-FR" dirty="0">
                <a:latin typeface="Poppins Light"/>
                <a:ea typeface="Poppins" charset="0"/>
                <a:cs typeface="Poppins"/>
                <a:sym typeface="Overpass"/>
              </a:rPr>
              <a:t> </a:t>
            </a:r>
            <a:r>
              <a:rPr lang="fr-FR" dirty="0" err="1">
                <a:latin typeface="Poppins Light"/>
                <a:ea typeface="Poppins" charset="0"/>
                <a:cs typeface="Poppins"/>
                <a:sym typeface="Overpass"/>
              </a:rPr>
              <a:t>nsecteur</a:t>
            </a:r>
            <a:endParaRPr lang="fr-FR" sz="3200">
              <a:latin typeface="Poppins Light"/>
              <a:ea typeface="Poppins" charset="0"/>
              <a:cs typeface="Poppin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E0139AD-9996-7F6A-4E67-DE62EEEF707E}"/>
              </a:ext>
            </a:extLst>
          </p:cNvPr>
          <p:cNvSpPr txBox="1">
            <a:spLocks/>
          </p:cNvSpPr>
          <p:nvPr/>
        </p:nvSpPr>
        <p:spPr>
          <a:xfrm>
            <a:off x="570891" y="537507"/>
            <a:ext cx="4945922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 SemiBold"/>
                <a:ea typeface="SF UI Display Semibold" charset="0"/>
                <a:cs typeface="SF UI Display Semibold" charset="0"/>
              </a:rPr>
              <a:t>LOREM IPSUM - TITRE</a:t>
            </a:r>
          </a:p>
        </p:txBody>
      </p:sp>
    </p:spTree>
    <p:extLst>
      <p:ext uri="{BB962C8B-B14F-4D97-AF65-F5344CB8AC3E}">
        <p14:creationId xmlns:p14="http://schemas.microsoft.com/office/powerpoint/2010/main" val="289940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/>
          <p:cNvSpPr/>
          <p:nvPr/>
        </p:nvSpPr>
        <p:spPr>
          <a:xfrm rot="10800000">
            <a:off x="-1" y="0"/>
            <a:ext cx="7444629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25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225" y="0"/>
                </a:lnTo>
                <a:close/>
              </a:path>
            </a:pathLst>
          </a:custGeom>
          <a:solidFill>
            <a:schemeClr val="tx1">
              <a:alpha val="89020"/>
            </a:schemeClr>
          </a:solidFill>
          <a:ln w="12700">
            <a:miter lim="400000"/>
          </a:ln>
          <a:effectLst>
            <a:outerShdw blurRad="1270000" dist="635000" dir="3600000" rotWithShape="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defRPr sz="3200" cap="none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1625" y="639911"/>
            <a:ext cx="4794528" cy="255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Vivamus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pretium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nisi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quis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est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vulputate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dapibus</a:t>
            </a:r>
            <a:r>
              <a:rPr lang="en-US" dirty="0">
                <a:solidFill>
                  <a:schemeClr val="bg1"/>
                </a:solidFill>
                <a:latin typeface="Poppins Light" charset="0"/>
                <a:ea typeface="Poppins Light" charset="0"/>
                <a:cs typeface="Poppins Light" charset="0"/>
              </a:rPr>
              <a:t>. </a:t>
            </a:r>
            <a:endParaRPr dirty="0">
              <a:solidFill>
                <a:schemeClr val="bg1"/>
              </a:solidFill>
              <a:latin typeface="Poppins Light" charset="0"/>
              <a:ea typeface="Poppins Light" charset="0"/>
              <a:cs typeface="Poppins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44033" y="3684172"/>
            <a:ext cx="47945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Lorem ipsum dolor sit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amet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consectetur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adipiscing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elit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Suspendisse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convallis, ex id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varius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commodo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diam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felis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suscipit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risus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, convallis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mollis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arcu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massa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vitae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turpis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Vivamus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pretium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nisi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quis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est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vulputate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 </a:t>
            </a:r>
            <a:r>
              <a:rPr lang="en-US" dirty="0" err="1">
                <a:latin typeface="Poppins Light" charset="0"/>
                <a:ea typeface="Poppins Light" charset="0"/>
                <a:cs typeface="Poppins Light" charset="0"/>
              </a:rPr>
              <a:t>dapibus</a:t>
            </a:r>
            <a:r>
              <a:rPr lang="en-US" dirty="0">
                <a:latin typeface="Poppins Light" charset="0"/>
                <a:ea typeface="Poppins Light" charset="0"/>
                <a:cs typeface="Poppins Light" charset="0"/>
              </a:rPr>
              <a:t>. </a:t>
            </a:r>
            <a:endParaRPr dirty="0">
              <a:latin typeface="Poppins Light" charset="0"/>
              <a:ea typeface="Poppins Light" charset="0"/>
              <a:cs typeface="Poppins Light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1724" y="-482139"/>
            <a:ext cx="4449645" cy="252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35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5">
            <a:extLst>
              <a:ext uri="{FF2B5EF4-FFF2-40B4-BE49-F238E27FC236}">
                <a16:creationId xmlns:a16="http://schemas.microsoft.com/office/drawing/2014/main" id="{7BCAD346-3C95-434C-B790-2CB16BA23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199" y="2919726"/>
            <a:ext cx="5283200" cy="822608"/>
          </a:xfrm>
          <a:prstGeom prst="rect">
            <a:avLst/>
          </a:prstGeom>
        </p:spPr>
      </p:pic>
      <p:pic>
        <p:nvPicPr>
          <p:cNvPr id="12" name="Hình ảnh 12">
            <a:extLst>
              <a:ext uri="{FF2B5EF4-FFF2-40B4-BE49-F238E27FC236}">
                <a16:creationId xmlns:a16="http://schemas.microsoft.com/office/drawing/2014/main" id="{4578AE15-B0AB-49B1-B46E-E4172CE9E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81" y="4777104"/>
            <a:ext cx="402472" cy="392152"/>
          </a:xfrm>
          <a:prstGeom prst="rect">
            <a:avLst/>
          </a:prstGeom>
        </p:spPr>
      </p:pic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AF779ABD-8E3A-4B51-A543-D6DE4E672930}"/>
              </a:ext>
            </a:extLst>
          </p:cNvPr>
          <p:cNvSpPr txBox="1"/>
          <p:nvPr/>
        </p:nvSpPr>
        <p:spPr>
          <a:xfrm>
            <a:off x="1269892" y="479992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vi-VN" b="1" dirty="0">
                <a:latin typeface="Poppins SemiBold" charset="0"/>
                <a:ea typeface="Poppins SemiBold" charset="0"/>
                <a:cs typeface="Poppins SemiBold" charset="0"/>
              </a:rPr>
              <a:t>+33 1 83 62 40 33</a:t>
            </a:r>
          </a:p>
        </p:txBody>
      </p:sp>
      <p:sp>
        <p:nvSpPr>
          <p:cNvPr id="6" name="Hộp Văn bản 14">
            <a:extLst>
              <a:ext uri="{FF2B5EF4-FFF2-40B4-BE49-F238E27FC236}">
                <a16:creationId xmlns:a16="http://schemas.microsoft.com/office/drawing/2014/main" id="{AF779ABD-8E3A-4B51-A543-D6DE4E672930}"/>
              </a:ext>
            </a:extLst>
          </p:cNvPr>
          <p:cNvSpPr txBox="1"/>
          <p:nvPr/>
        </p:nvSpPr>
        <p:spPr>
          <a:xfrm>
            <a:off x="1269892" y="5280371"/>
            <a:ext cx="43175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vi-VN" b="1" dirty="0">
                <a:latin typeface="Poppins SemiBold" charset="0"/>
                <a:ea typeface="Poppins SemiBold" charset="0"/>
                <a:cs typeface="Poppins SemiBold" charset="0"/>
              </a:rPr>
              <a:t>CONTACT@CASHFLOWPOSITIF.COM</a:t>
            </a:r>
          </a:p>
        </p:txBody>
      </p:sp>
      <p:sp>
        <p:nvSpPr>
          <p:cNvPr id="7" name="Hộp Văn bản 14">
            <a:extLst>
              <a:ext uri="{FF2B5EF4-FFF2-40B4-BE49-F238E27FC236}">
                <a16:creationId xmlns:a16="http://schemas.microsoft.com/office/drawing/2014/main" id="{AF779ABD-8E3A-4B51-A543-D6DE4E672930}"/>
              </a:ext>
            </a:extLst>
          </p:cNvPr>
          <p:cNvSpPr txBox="1"/>
          <p:nvPr/>
        </p:nvSpPr>
        <p:spPr>
          <a:xfrm>
            <a:off x="1269892" y="5776317"/>
            <a:ext cx="43175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vi-VN" b="1" dirty="0">
                <a:latin typeface="Poppins SemiBold" charset="0"/>
                <a:ea typeface="Poppins SemiBold" charset="0"/>
                <a:cs typeface="Poppins SemiBold" charset="0"/>
              </a:rPr>
              <a:t>WWW.CASHFLOWPOSITIF.COM</a:t>
            </a:r>
          </a:p>
        </p:txBody>
      </p:sp>
      <p:pic>
        <p:nvPicPr>
          <p:cNvPr id="8" name="Graphique 7" descr="Enveloppe">
            <a:extLst>
              <a:ext uri="{FF2B5EF4-FFF2-40B4-BE49-F238E27FC236}">
                <a16:creationId xmlns:a16="http://schemas.microsoft.com/office/drawing/2014/main" id="{F8F8E9E4-A77D-F44F-90CE-E1C086F0D3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558181" y="5263800"/>
            <a:ext cx="449209" cy="449209"/>
          </a:xfrm>
          <a:prstGeom prst="rect">
            <a:avLst/>
          </a:prstGeom>
        </p:spPr>
      </p:pic>
      <p:pic>
        <p:nvPicPr>
          <p:cNvPr id="9" name="Graphique 9" descr="Internet">
            <a:extLst>
              <a:ext uri="{FF2B5EF4-FFF2-40B4-BE49-F238E27FC236}">
                <a16:creationId xmlns:a16="http://schemas.microsoft.com/office/drawing/2014/main" id="{0FE1B1EE-FE3A-A946-B261-D730D359B8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558181" y="5718873"/>
            <a:ext cx="450898" cy="45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87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677;p72"/>
          <p:cNvGrpSpPr/>
          <p:nvPr/>
        </p:nvGrpSpPr>
        <p:grpSpPr>
          <a:xfrm>
            <a:off x="3445423" y="4667714"/>
            <a:ext cx="1676798" cy="233817"/>
            <a:chOff x="4411970" y="2962952"/>
            <a:chExt cx="706544" cy="104212"/>
          </a:xfrm>
        </p:grpSpPr>
        <p:sp>
          <p:nvSpPr>
            <p:cNvPr id="5" name="Google Shape;2678;p72"/>
            <p:cNvSpPr/>
            <p:nvPr/>
          </p:nvSpPr>
          <p:spPr>
            <a:xfrm>
              <a:off x="4583864" y="2962952"/>
              <a:ext cx="534651" cy="104077"/>
            </a:xfrm>
            <a:custGeom>
              <a:avLst/>
              <a:gdLst/>
              <a:ahLst/>
              <a:cxnLst/>
              <a:rect l="l" t="t" r="r" b="b"/>
              <a:pathLst>
                <a:path w="11841" h="2305" extrusionOk="0">
                  <a:moveTo>
                    <a:pt x="1155" y="0"/>
                  </a:moveTo>
                  <a:lnTo>
                    <a:pt x="0" y="2304"/>
                  </a:lnTo>
                  <a:lnTo>
                    <a:pt x="11410" y="2304"/>
                  </a:lnTo>
                  <a:lnTo>
                    <a:pt x="11840" y="1153"/>
                  </a:lnTo>
                  <a:lnTo>
                    <a:pt x="11410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679;p72"/>
            <p:cNvSpPr/>
            <p:nvPr/>
          </p:nvSpPr>
          <p:spPr>
            <a:xfrm>
              <a:off x="4411970" y="2963088"/>
              <a:ext cx="124124" cy="104077"/>
            </a:xfrm>
            <a:custGeom>
              <a:avLst/>
              <a:gdLst/>
              <a:ahLst/>
              <a:cxnLst/>
              <a:rect l="l" t="t" r="r" b="b"/>
              <a:pathLst>
                <a:path w="2749" h="2305" extrusionOk="0">
                  <a:moveTo>
                    <a:pt x="2749" y="0"/>
                  </a:moveTo>
                  <a:lnTo>
                    <a:pt x="177" y="2"/>
                  </a:lnTo>
                  <a:cubicBezTo>
                    <a:pt x="79" y="2"/>
                    <a:pt x="1" y="79"/>
                    <a:pt x="1" y="176"/>
                  </a:cubicBezTo>
                  <a:lnTo>
                    <a:pt x="1" y="2130"/>
                  </a:lnTo>
                  <a:cubicBezTo>
                    <a:pt x="1" y="2226"/>
                    <a:pt x="79" y="2305"/>
                    <a:pt x="177" y="2305"/>
                  </a:cubicBezTo>
                  <a:lnTo>
                    <a:pt x="1522" y="2305"/>
                  </a:lnTo>
                  <a:lnTo>
                    <a:pt x="274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680;p72"/>
            <p:cNvSpPr/>
            <p:nvPr/>
          </p:nvSpPr>
          <p:spPr>
            <a:xfrm>
              <a:off x="4496946" y="2963133"/>
              <a:ext cx="79920" cy="104031"/>
            </a:xfrm>
            <a:custGeom>
              <a:avLst/>
              <a:gdLst/>
              <a:ahLst/>
              <a:cxnLst/>
              <a:rect l="l" t="t" r="r" b="b"/>
              <a:pathLst>
                <a:path w="1770" h="2304" extrusionOk="0">
                  <a:moveTo>
                    <a:pt x="1227" y="1"/>
                  </a:moveTo>
                  <a:lnTo>
                    <a:pt x="0" y="2304"/>
                  </a:lnTo>
                  <a:lnTo>
                    <a:pt x="542" y="2304"/>
                  </a:lnTo>
                  <a:lnTo>
                    <a:pt x="1770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681;p72"/>
            <p:cNvSpPr/>
            <p:nvPr/>
          </p:nvSpPr>
          <p:spPr>
            <a:xfrm>
              <a:off x="4537628" y="2963133"/>
              <a:ext cx="79965" cy="104031"/>
            </a:xfrm>
            <a:custGeom>
              <a:avLst/>
              <a:gdLst/>
              <a:ahLst/>
              <a:cxnLst/>
              <a:rect l="l" t="t" r="r" b="b"/>
              <a:pathLst>
                <a:path w="1771" h="2304" extrusionOk="0">
                  <a:moveTo>
                    <a:pt x="1229" y="1"/>
                  </a:moveTo>
                  <a:lnTo>
                    <a:pt x="1" y="2304"/>
                  </a:lnTo>
                  <a:lnTo>
                    <a:pt x="544" y="2304"/>
                  </a:lnTo>
                  <a:lnTo>
                    <a:pt x="1770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2682;p72"/>
          <p:cNvGrpSpPr/>
          <p:nvPr/>
        </p:nvGrpSpPr>
        <p:grpSpPr>
          <a:xfrm>
            <a:off x="3447780" y="3693607"/>
            <a:ext cx="1743065" cy="524961"/>
            <a:chOff x="4411970" y="2726085"/>
            <a:chExt cx="643107" cy="193659"/>
          </a:xfrm>
        </p:grpSpPr>
        <p:sp>
          <p:nvSpPr>
            <p:cNvPr id="10" name="Google Shape;2683;p72"/>
            <p:cNvSpPr/>
            <p:nvPr/>
          </p:nvSpPr>
          <p:spPr>
            <a:xfrm>
              <a:off x="4411970" y="2726085"/>
              <a:ext cx="118796" cy="193659"/>
            </a:xfrm>
            <a:custGeom>
              <a:avLst/>
              <a:gdLst/>
              <a:ahLst/>
              <a:cxnLst/>
              <a:rect l="l" t="t" r="r" b="b"/>
              <a:pathLst>
                <a:path w="2631" h="4289" extrusionOk="0">
                  <a:moveTo>
                    <a:pt x="450" y="0"/>
                  </a:moveTo>
                  <a:cubicBezTo>
                    <a:pt x="357" y="0"/>
                    <a:pt x="264" y="35"/>
                    <a:pt x="193" y="106"/>
                  </a:cubicBezTo>
                  <a:lnTo>
                    <a:pt x="1" y="298"/>
                  </a:lnTo>
                  <a:lnTo>
                    <a:pt x="1591" y="1886"/>
                  </a:lnTo>
                  <a:cubicBezTo>
                    <a:pt x="1732" y="2029"/>
                    <a:pt x="1732" y="2258"/>
                    <a:pt x="1591" y="2401"/>
                  </a:cubicBezTo>
                  <a:lnTo>
                    <a:pt x="1" y="3991"/>
                  </a:lnTo>
                  <a:lnTo>
                    <a:pt x="193" y="4183"/>
                  </a:lnTo>
                  <a:cubicBezTo>
                    <a:pt x="264" y="4253"/>
                    <a:pt x="357" y="4288"/>
                    <a:pt x="450" y="4288"/>
                  </a:cubicBezTo>
                  <a:cubicBezTo>
                    <a:pt x="543" y="4288"/>
                    <a:pt x="636" y="4253"/>
                    <a:pt x="707" y="4183"/>
                  </a:cubicBezTo>
                  <a:lnTo>
                    <a:pt x="2488" y="2401"/>
                  </a:lnTo>
                  <a:cubicBezTo>
                    <a:pt x="2630" y="2260"/>
                    <a:pt x="2630" y="2029"/>
                    <a:pt x="2488" y="1888"/>
                  </a:cubicBezTo>
                  <a:lnTo>
                    <a:pt x="707" y="106"/>
                  </a:lnTo>
                  <a:cubicBezTo>
                    <a:pt x="636" y="35"/>
                    <a:pt x="543" y="0"/>
                    <a:pt x="45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684;p72"/>
            <p:cNvSpPr/>
            <p:nvPr/>
          </p:nvSpPr>
          <p:spPr>
            <a:xfrm>
              <a:off x="4426058" y="2791601"/>
              <a:ext cx="36167" cy="62627"/>
            </a:xfrm>
            <a:custGeom>
              <a:avLst/>
              <a:gdLst/>
              <a:ahLst/>
              <a:cxnLst/>
              <a:rect l="l" t="t" r="r" b="b"/>
              <a:pathLst>
                <a:path w="801" h="1387" extrusionOk="0">
                  <a:moveTo>
                    <a:pt x="176" y="0"/>
                  </a:moveTo>
                  <a:cubicBezTo>
                    <a:pt x="87" y="0"/>
                    <a:pt x="1" y="69"/>
                    <a:pt x="1" y="173"/>
                  </a:cubicBezTo>
                  <a:lnTo>
                    <a:pt x="1" y="1214"/>
                  </a:lnTo>
                  <a:cubicBezTo>
                    <a:pt x="1" y="1318"/>
                    <a:pt x="87" y="1386"/>
                    <a:pt x="176" y="1386"/>
                  </a:cubicBezTo>
                  <a:cubicBezTo>
                    <a:pt x="218" y="1386"/>
                    <a:pt x="262" y="1371"/>
                    <a:pt x="297" y="1335"/>
                  </a:cubicBezTo>
                  <a:lnTo>
                    <a:pt x="627" y="1006"/>
                  </a:lnTo>
                  <a:cubicBezTo>
                    <a:pt x="800" y="834"/>
                    <a:pt x="800" y="554"/>
                    <a:pt x="627" y="381"/>
                  </a:cubicBezTo>
                  <a:lnTo>
                    <a:pt x="297" y="51"/>
                  </a:lnTo>
                  <a:cubicBezTo>
                    <a:pt x="262" y="16"/>
                    <a:pt x="218" y="0"/>
                    <a:pt x="176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685;p72"/>
            <p:cNvSpPr/>
            <p:nvPr/>
          </p:nvSpPr>
          <p:spPr>
            <a:xfrm>
              <a:off x="4456806" y="2743875"/>
              <a:ext cx="598271" cy="157989"/>
            </a:xfrm>
            <a:custGeom>
              <a:avLst/>
              <a:gdLst/>
              <a:ahLst/>
              <a:cxnLst/>
              <a:rect l="l" t="t" r="r" b="b"/>
              <a:pathLst>
                <a:path w="13250" h="3499" extrusionOk="0">
                  <a:moveTo>
                    <a:pt x="1" y="0"/>
                  </a:moveTo>
                  <a:lnTo>
                    <a:pt x="1495" y="1494"/>
                  </a:lnTo>
                  <a:cubicBezTo>
                    <a:pt x="1635" y="1635"/>
                    <a:pt x="1635" y="1866"/>
                    <a:pt x="1495" y="2007"/>
                  </a:cubicBezTo>
                  <a:lnTo>
                    <a:pt x="2" y="3499"/>
                  </a:lnTo>
                  <a:lnTo>
                    <a:pt x="11527" y="3499"/>
                  </a:lnTo>
                  <a:lnTo>
                    <a:pt x="13250" y="1750"/>
                  </a:lnTo>
                  <a:lnTo>
                    <a:pt x="1152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2686;p72"/>
          <p:cNvGrpSpPr/>
          <p:nvPr/>
        </p:nvGrpSpPr>
        <p:grpSpPr>
          <a:xfrm>
            <a:off x="1724918" y="3665258"/>
            <a:ext cx="1510609" cy="470184"/>
            <a:chOff x="4411970" y="4340222"/>
            <a:chExt cx="779467" cy="242683"/>
          </a:xfrm>
        </p:grpSpPr>
        <p:sp>
          <p:nvSpPr>
            <p:cNvPr id="14" name="Google Shape;2687;p72"/>
            <p:cNvSpPr/>
            <p:nvPr/>
          </p:nvSpPr>
          <p:spPr>
            <a:xfrm>
              <a:off x="4411970" y="4340222"/>
              <a:ext cx="121370" cy="121370"/>
            </a:xfrm>
            <a:custGeom>
              <a:avLst/>
              <a:gdLst/>
              <a:ahLst/>
              <a:cxnLst/>
              <a:rect l="l" t="t" r="r" b="b"/>
              <a:pathLst>
                <a:path w="2688" h="2688" extrusionOk="0">
                  <a:moveTo>
                    <a:pt x="2688" y="1"/>
                  </a:moveTo>
                  <a:cubicBezTo>
                    <a:pt x="1205" y="1"/>
                    <a:pt x="1" y="1203"/>
                    <a:pt x="1" y="2688"/>
                  </a:cubicBezTo>
                  <a:lnTo>
                    <a:pt x="379" y="2688"/>
                  </a:lnTo>
                  <a:cubicBezTo>
                    <a:pt x="379" y="1411"/>
                    <a:pt x="1413" y="379"/>
                    <a:pt x="2688" y="379"/>
                  </a:cubicBezTo>
                  <a:lnTo>
                    <a:pt x="2688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688;p72"/>
            <p:cNvSpPr/>
            <p:nvPr/>
          </p:nvSpPr>
          <p:spPr>
            <a:xfrm>
              <a:off x="4457032" y="4385284"/>
              <a:ext cx="152661" cy="152615"/>
            </a:xfrm>
            <a:custGeom>
              <a:avLst/>
              <a:gdLst/>
              <a:ahLst/>
              <a:cxnLst/>
              <a:rect l="l" t="t" r="r" b="b"/>
              <a:pathLst>
                <a:path w="3381" h="3380" extrusionOk="0">
                  <a:moveTo>
                    <a:pt x="1690" y="0"/>
                  </a:moveTo>
                  <a:cubicBezTo>
                    <a:pt x="756" y="0"/>
                    <a:pt x="0" y="756"/>
                    <a:pt x="0" y="1690"/>
                  </a:cubicBezTo>
                  <a:cubicBezTo>
                    <a:pt x="0" y="2623"/>
                    <a:pt x="756" y="3379"/>
                    <a:pt x="1690" y="3379"/>
                  </a:cubicBezTo>
                  <a:cubicBezTo>
                    <a:pt x="2623" y="3379"/>
                    <a:pt x="3381" y="2623"/>
                    <a:pt x="3381" y="1690"/>
                  </a:cubicBezTo>
                  <a:cubicBezTo>
                    <a:pt x="3381" y="756"/>
                    <a:pt x="2623" y="0"/>
                    <a:pt x="169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89;p72"/>
            <p:cNvSpPr/>
            <p:nvPr/>
          </p:nvSpPr>
          <p:spPr>
            <a:xfrm>
              <a:off x="4533392" y="4383749"/>
              <a:ext cx="658046" cy="199155"/>
            </a:xfrm>
            <a:custGeom>
              <a:avLst/>
              <a:gdLst/>
              <a:ahLst/>
              <a:cxnLst/>
              <a:rect l="l" t="t" r="r" b="b"/>
              <a:pathLst>
                <a:path w="16511" h="4997" extrusionOk="0">
                  <a:moveTo>
                    <a:pt x="4619" y="1"/>
                  </a:moveTo>
                  <a:cubicBezTo>
                    <a:pt x="3342" y="1"/>
                    <a:pt x="2309" y="1035"/>
                    <a:pt x="2309" y="2310"/>
                  </a:cubicBezTo>
                  <a:cubicBezTo>
                    <a:pt x="2309" y="3586"/>
                    <a:pt x="1275" y="4619"/>
                    <a:pt x="0" y="4619"/>
                  </a:cubicBezTo>
                  <a:lnTo>
                    <a:pt x="0" y="4997"/>
                  </a:lnTo>
                  <a:cubicBezTo>
                    <a:pt x="482" y="4997"/>
                    <a:pt x="958" y="4867"/>
                    <a:pt x="1373" y="4619"/>
                  </a:cubicBezTo>
                  <a:lnTo>
                    <a:pt x="14185" y="4619"/>
                  </a:lnTo>
                  <a:cubicBezTo>
                    <a:pt x="15472" y="4619"/>
                    <a:pt x="16510" y="3567"/>
                    <a:pt x="16494" y="2279"/>
                  </a:cubicBezTo>
                  <a:cubicBezTo>
                    <a:pt x="16478" y="1006"/>
                    <a:pt x="15399" y="1"/>
                    <a:pt x="14126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2690;p72"/>
          <p:cNvGrpSpPr/>
          <p:nvPr/>
        </p:nvGrpSpPr>
        <p:grpSpPr>
          <a:xfrm>
            <a:off x="3425954" y="2884846"/>
            <a:ext cx="1786348" cy="400205"/>
            <a:chOff x="4411970" y="2468674"/>
            <a:chExt cx="747317" cy="167425"/>
          </a:xfrm>
        </p:grpSpPr>
        <p:sp>
          <p:nvSpPr>
            <p:cNvPr id="18" name="Google Shape;2691;p72"/>
            <p:cNvSpPr/>
            <p:nvPr/>
          </p:nvSpPr>
          <p:spPr>
            <a:xfrm>
              <a:off x="4411970" y="2468674"/>
              <a:ext cx="216235" cy="167425"/>
            </a:xfrm>
            <a:custGeom>
              <a:avLst/>
              <a:gdLst/>
              <a:ahLst/>
              <a:cxnLst/>
              <a:rect l="l" t="t" r="r" b="b"/>
              <a:pathLst>
                <a:path w="4789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3381" y="3707"/>
                  </a:lnTo>
                  <a:lnTo>
                    <a:pt x="4789" y="1853"/>
                  </a:lnTo>
                  <a:lnTo>
                    <a:pt x="3381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92;p72"/>
            <p:cNvSpPr/>
            <p:nvPr/>
          </p:nvSpPr>
          <p:spPr>
            <a:xfrm>
              <a:off x="4564629" y="2468674"/>
              <a:ext cx="594658" cy="167425"/>
            </a:xfrm>
            <a:custGeom>
              <a:avLst/>
              <a:gdLst/>
              <a:ahLst/>
              <a:cxnLst/>
              <a:rect l="l" t="t" r="r" b="b"/>
              <a:pathLst>
                <a:path w="13170" h="3708" extrusionOk="0">
                  <a:moveTo>
                    <a:pt x="0" y="0"/>
                  </a:moveTo>
                  <a:lnTo>
                    <a:pt x="1408" y="1853"/>
                  </a:lnTo>
                  <a:lnTo>
                    <a:pt x="0" y="3707"/>
                  </a:lnTo>
                  <a:lnTo>
                    <a:pt x="13169" y="3707"/>
                  </a:lnTo>
                  <a:lnTo>
                    <a:pt x="1316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694;p72"/>
          <p:cNvGrpSpPr/>
          <p:nvPr/>
        </p:nvGrpSpPr>
        <p:grpSpPr>
          <a:xfrm>
            <a:off x="1770074" y="2173164"/>
            <a:ext cx="3435743" cy="366163"/>
            <a:chOff x="6336019" y="3733725"/>
            <a:chExt cx="2566206" cy="351310"/>
          </a:xfrm>
        </p:grpSpPr>
        <p:sp>
          <p:nvSpPr>
            <p:cNvPr id="21" name="Google Shape;2695;p72"/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96;p72"/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97;p72"/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98;p72"/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699;p72"/>
          <p:cNvGrpSpPr/>
          <p:nvPr/>
        </p:nvGrpSpPr>
        <p:grpSpPr>
          <a:xfrm>
            <a:off x="3450317" y="5923261"/>
            <a:ext cx="1659975" cy="268668"/>
            <a:chOff x="4404545" y="3301592"/>
            <a:chExt cx="782403" cy="129272"/>
          </a:xfrm>
        </p:grpSpPr>
        <p:sp>
          <p:nvSpPr>
            <p:cNvPr id="26" name="Google Shape;2700;p72"/>
            <p:cNvSpPr/>
            <p:nvPr/>
          </p:nvSpPr>
          <p:spPr>
            <a:xfrm>
              <a:off x="4404545" y="3301592"/>
              <a:ext cx="782403" cy="129272"/>
            </a:xfrm>
            <a:custGeom>
              <a:avLst/>
              <a:gdLst/>
              <a:ahLst/>
              <a:cxnLst/>
              <a:rect l="l" t="t" r="r" b="b"/>
              <a:pathLst>
                <a:path w="17328" h="2863" extrusionOk="0">
                  <a:moveTo>
                    <a:pt x="1432" y="1"/>
                  </a:moveTo>
                  <a:cubicBezTo>
                    <a:pt x="641" y="1"/>
                    <a:pt x="1" y="641"/>
                    <a:pt x="2" y="1431"/>
                  </a:cubicBezTo>
                  <a:cubicBezTo>
                    <a:pt x="1" y="2222"/>
                    <a:pt x="641" y="2861"/>
                    <a:pt x="1432" y="2862"/>
                  </a:cubicBezTo>
                  <a:lnTo>
                    <a:pt x="15897" y="2862"/>
                  </a:lnTo>
                  <a:cubicBezTo>
                    <a:pt x="16687" y="2861"/>
                    <a:pt x="17327" y="2222"/>
                    <a:pt x="17327" y="1431"/>
                  </a:cubicBezTo>
                  <a:cubicBezTo>
                    <a:pt x="17327" y="641"/>
                    <a:pt x="16687" y="1"/>
                    <a:pt x="1589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01;p72"/>
            <p:cNvSpPr/>
            <p:nvPr/>
          </p:nvSpPr>
          <p:spPr>
            <a:xfrm>
              <a:off x="4420869" y="3318308"/>
              <a:ext cx="92621" cy="95856"/>
            </a:xfrm>
            <a:custGeom>
              <a:avLst/>
              <a:gdLst/>
              <a:ahLst/>
              <a:cxnLst/>
              <a:rect l="l" t="t" r="r" b="b"/>
              <a:pathLst>
                <a:path w="2664" h="2563" extrusionOk="0">
                  <a:moveTo>
                    <a:pt x="1382" y="1"/>
                  </a:moveTo>
                  <a:cubicBezTo>
                    <a:pt x="864" y="1"/>
                    <a:pt x="398" y="313"/>
                    <a:pt x="199" y="792"/>
                  </a:cubicBezTo>
                  <a:cubicBezTo>
                    <a:pt x="0" y="1270"/>
                    <a:pt x="109" y="1821"/>
                    <a:pt x="476" y="2188"/>
                  </a:cubicBezTo>
                  <a:cubicBezTo>
                    <a:pt x="721" y="2433"/>
                    <a:pt x="1048" y="2563"/>
                    <a:pt x="1381" y="2563"/>
                  </a:cubicBezTo>
                  <a:cubicBezTo>
                    <a:pt x="1547" y="2563"/>
                    <a:pt x="1713" y="2531"/>
                    <a:pt x="1872" y="2465"/>
                  </a:cubicBezTo>
                  <a:cubicBezTo>
                    <a:pt x="2351" y="2268"/>
                    <a:pt x="2663" y="1800"/>
                    <a:pt x="2663" y="1282"/>
                  </a:cubicBezTo>
                  <a:cubicBezTo>
                    <a:pt x="2663" y="574"/>
                    <a:pt x="2090" y="1"/>
                    <a:pt x="138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2702;p72"/>
          <p:cNvGrpSpPr/>
          <p:nvPr/>
        </p:nvGrpSpPr>
        <p:grpSpPr>
          <a:xfrm>
            <a:off x="3421121" y="5150732"/>
            <a:ext cx="1701103" cy="245952"/>
            <a:chOff x="4411970" y="3131459"/>
            <a:chExt cx="710520" cy="117397"/>
          </a:xfrm>
        </p:grpSpPr>
        <p:sp>
          <p:nvSpPr>
            <p:cNvPr id="29" name="Google Shape;2703;p72"/>
            <p:cNvSpPr/>
            <p:nvPr/>
          </p:nvSpPr>
          <p:spPr>
            <a:xfrm>
              <a:off x="4411970" y="3131459"/>
              <a:ext cx="710520" cy="117397"/>
            </a:xfrm>
            <a:custGeom>
              <a:avLst/>
              <a:gdLst/>
              <a:ahLst/>
              <a:cxnLst/>
              <a:rect l="l" t="t" r="r" b="b"/>
              <a:pathLst>
                <a:path w="15736" h="2600" extrusionOk="0">
                  <a:moveTo>
                    <a:pt x="201" y="1"/>
                  </a:moveTo>
                  <a:cubicBezTo>
                    <a:pt x="90" y="1"/>
                    <a:pt x="1" y="90"/>
                    <a:pt x="1" y="201"/>
                  </a:cubicBezTo>
                  <a:lnTo>
                    <a:pt x="1" y="2400"/>
                  </a:lnTo>
                  <a:cubicBezTo>
                    <a:pt x="1" y="2510"/>
                    <a:pt x="90" y="2600"/>
                    <a:pt x="201" y="2600"/>
                  </a:cubicBezTo>
                  <a:lnTo>
                    <a:pt x="15537" y="2600"/>
                  </a:lnTo>
                  <a:cubicBezTo>
                    <a:pt x="15646" y="2600"/>
                    <a:pt x="15735" y="2510"/>
                    <a:pt x="15735" y="2400"/>
                  </a:cubicBezTo>
                  <a:lnTo>
                    <a:pt x="15735" y="201"/>
                  </a:lnTo>
                  <a:cubicBezTo>
                    <a:pt x="15735" y="90"/>
                    <a:pt x="15646" y="1"/>
                    <a:pt x="15537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04;p72"/>
            <p:cNvSpPr/>
            <p:nvPr/>
          </p:nvSpPr>
          <p:spPr>
            <a:xfrm>
              <a:off x="4411970" y="3131459"/>
              <a:ext cx="168012" cy="117397"/>
            </a:xfrm>
            <a:custGeom>
              <a:avLst/>
              <a:gdLst/>
              <a:ahLst/>
              <a:cxnLst/>
              <a:rect l="l" t="t" r="r" b="b"/>
              <a:pathLst>
                <a:path w="3721" h="2600" extrusionOk="0">
                  <a:moveTo>
                    <a:pt x="201" y="1"/>
                  </a:moveTo>
                  <a:cubicBezTo>
                    <a:pt x="90" y="1"/>
                    <a:pt x="1" y="90"/>
                    <a:pt x="1" y="201"/>
                  </a:cubicBezTo>
                  <a:lnTo>
                    <a:pt x="1" y="2400"/>
                  </a:lnTo>
                  <a:cubicBezTo>
                    <a:pt x="1" y="2510"/>
                    <a:pt x="90" y="2600"/>
                    <a:pt x="201" y="2600"/>
                  </a:cubicBezTo>
                  <a:lnTo>
                    <a:pt x="3721" y="2600"/>
                  </a:lnTo>
                  <a:lnTo>
                    <a:pt x="2925" y="1693"/>
                  </a:lnTo>
                  <a:lnTo>
                    <a:pt x="2925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2706;p72"/>
          <p:cNvGrpSpPr/>
          <p:nvPr/>
        </p:nvGrpSpPr>
        <p:grpSpPr>
          <a:xfrm>
            <a:off x="1746265" y="4626478"/>
            <a:ext cx="1353569" cy="754119"/>
            <a:chOff x="4411970" y="1801825"/>
            <a:chExt cx="734586" cy="409262"/>
          </a:xfrm>
        </p:grpSpPr>
        <p:sp>
          <p:nvSpPr>
            <p:cNvPr id="33" name="Google Shape;2707;p72"/>
            <p:cNvSpPr/>
            <p:nvPr/>
          </p:nvSpPr>
          <p:spPr>
            <a:xfrm>
              <a:off x="4411970" y="1801825"/>
              <a:ext cx="734586" cy="409262"/>
            </a:xfrm>
            <a:custGeom>
              <a:avLst/>
              <a:gdLst/>
              <a:ahLst/>
              <a:cxnLst/>
              <a:rect l="l" t="t" r="r" b="b"/>
              <a:pathLst>
                <a:path w="16269" h="9064" extrusionOk="0">
                  <a:moveTo>
                    <a:pt x="428" y="0"/>
                  </a:moveTo>
                  <a:cubicBezTo>
                    <a:pt x="193" y="0"/>
                    <a:pt x="2" y="191"/>
                    <a:pt x="2" y="428"/>
                  </a:cubicBezTo>
                  <a:lnTo>
                    <a:pt x="2" y="6900"/>
                  </a:lnTo>
                  <a:cubicBezTo>
                    <a:pt x="1" y="7136"/>
                    <a:pt x="193" y="7328"/>
                    <a:pt x="428" y="7328"/>
                  </a:cubicBezTo>
                  <a:lnTo>
                    <a:pt x="12834" y="7328"/>
                  </a:lnTo>
                  <a:lnTo>
                    <a:pt x="13836" y="9064"/>
                  </a:lnTo>
                  <a:lnTo>
                    <a:pt x="14839" y="7328"/>
                  </a:lnTo>
                  <a:lnTo>
                    <a:pt x="15839" y="7328"/>
                  </a:lnTo>
                  <a:cubicBezTo>
                    <a:pt x="16076" y="7328"/>
                    <a:pt x="16269" y="7137"/>
                    <a:pt x="16269" y="6900"/>
                  </a:cubicBezTo>
                  <a:lnTo>
                    <a:pt x="16269" y="428"/>
                  </a:lnTo>
                  <a:cubicBezTo>
                    <a:pt x="16267" y="191"/>
                    <a:pt x="16076" y="0"/>
                    <a:pt x="15839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708;p72"/>
            <p:cNvSpPr/>
            <p:nvPr/>
          </p:nvSpPr>
          <p:spPr>
            <a:xfrm>
              <a:off x="4411970" y="1801825"/>
              <a:ext cx="184087" cy="330923"/>
            </a:xfrm>
            <a:custGeom>
              <a:avLst/>
              <a:gdLst/>
              <a:ahLst/>
              <a:cxnLst/>
              <a:rect l="l" t="t" r="r" b="b"/>
              <a:pathLst>
                <a:path w="4077" h="7329" extrusionOk="0">
                  <a:moveTo>
                    <a:pt x="428" y="0"/>
                  </a:moveTo>
                  <a:cubicBezTo>
                    <a:pt x="193" y="0"/>
                    <a:pt x="2" y="191"/>
                    <a:pt x="2" y="428"/>
                  </a:cubicBezTo>
                  <a:lnTo>
                    <a:pt x="2" y="6900"/>
                  </a:lnTo>
                  <a:cubicBezTo>
                    <a:pt x="1" y="7136"/>
                    <a:pt x="193" y="7328"/>
                    <a:pt x="428" y="7328"/>
                  </a:cubicBezTo>
                  <a:lnTo>
                    <a:pt x="4076" y="7328"/>
                  </a:lnTo>
                  <a:lnTo>
                    <a:pt x="407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2764;p72"/>
          <p:cNvGrpSpPr/>
          <p:nvPr/>
        </p:nvGrpSpPr>
        <p:grpSpPr>
          <a:xfrm>
            <a:off x="1729834" y="5827538"/>
            <a:ext cx="1405141" cy="348742"/>
            <a:chOff x="2013045" y="4813233"/>
            <a:chExt cx="921986" cy="228854"/>
          </a:xfrm>
        </p:grpSpPr>
        <p:sp>
          <p:nvSpPr>
            <p:cNvPr id="36" name="Google Shape;2765;p72"/>
            <p:cNvSpPr/>
            <p:nvPr/>
          </p:nvSpPr>
          <p:spPr>
            <a:xfrm>
              <a:off x="2013045" y="4867370"/>
              <a:ext cx="921986" cy="174718"/>
            </a:xfrm>
            <a:custGeom>
              <a:avLst/>
              <a:gdLst/>
              <a:ahLst/>
              <a:cxnLst/>
              <a:rect l="l" t="t" r="r" b="b"/>
              <a:pathLst>
                <a:path w="138801" h="26303" fill="none" extrusionOk="0">
                  <a:moveTo>
                    <a:pt x="0" y="18153"/>
                  </a:moveTo>
                  <a:lnTo>
                    <a:pt x="0" y="26303"/>
                  </a:lnTo>
                  <a:lnTo>
                    <a:pt x="138800" y="26303"/>
                  </a:lnTo>
                  <a:lnTo>
                    <a:pt x="138800" y="0"/>
                  </a:lnTo>
                  <a:lnTo>
                    <a:pt x="38405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766;p72"/>
            <p:cNvSpPr/>
            <p:nvPr/>
          </p:nvSpPr>
          <p:spPr>
            <a:xfrm>
              <a:off x="2013045" y="4813233"/>
              <a:ext cx="316628" cy="174718"/>
            </a:xfrm>
            <a:custGeom>
              <a:avLst/>
              <a:gdLst/>
              <a:ahLst/>
              <a:cxnLst/>
              <a:rect l="l" t="t" r="r" b="b"/>
              <a:pathLst>
                <a:path w="47667" h="26303" fill="none" extrusionOk="0">
                  <a:moveTo>
                    <a:pt x="0" y="0"/>
                  </a:moveTo>
                  <a:lnTo>
                    <a:pt x="0" y="26303"/>
                  </a:lnTo>
                  <a:lnTo>
                    <a:pt x="47666" y="26303"/>
                  </a:lnTo>
                  <a:lnTo>
                    <a:pt x="34453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2767;p72"/>
          <p:cNvGrpSpPr/>
          <p:nvPr/>
        </p:nvGrpSpPr>
        <p:grpSpPr>
          <a:xfrm>
            <a:off x="1770075" y="2792381"/>
            <a:ext cx="1446250" cy="492670"/>
            <a:chOff x="1046767" y="4756633"/>
            <a:chExt cx="859646" cy="292841"/>
          </a:xfrm>
        </p:grpSpPr>
        <p:sp>
          <p:nvSpPr>
            <p:cNvPr id="39" name="Google Shape;2768;p72"/>
            <p:cNvSpPr/>
            <p:nvPr/>
          </p:nvSpPr>
          <p:spPr>
            <a:xfrm>
              <a:off x="1046767" y="4811593"/>
              <a:ext cx="859646" cy="237881"/>
            </a:xfrm>
            <a:custGeom>
              <a:avLst/>
              <a:gdLst/>
              <a:ahLst/>
              <a:cxnLst/>
              <a:rect l="l" t="t" r="r" b="b"/>
              <a:pathLst>
                <a:path w="129416" h="35812" fill="none" extrusionOk="0">
                  <a:moveTo>
                    <a:pt x="31737" y="0"/>
                  </a:moveTo>
                  <a:cubicBezTo>
                    <a:pt x="33960" y="8644"/>
                    <a:pt x="27539" y="17041"/>
                    <a:pt x="18524" y="17041"/>
                  </a:cubicBezTo>
                  <a:cubicBezTo>
                    <a:pt x="9633" y="17041"/>
                    <a:pt x="3088" y="8644"/>
                    <a:pt x="5434" y="0"/>
                  </a:cubicBezTo>
                  <a:lnTo>
                    <a:pt x="2594" y="0"/>
                  </a:lnTo>
                  <a:cubicBezTo>
                    <a:pt x="1236" y="0"/>
                    <a:pt x="1" y="1112"/>
                    <a:pt x="1" y="2594"/>
                  </a:cubicBezTo>
                  <a:lnTo>
                    <a:pt x="1" y="35811"/>
                  </a:lnTo>
                  <a:lnTo>
                    <a:pt x="126823" y="35811"/>
                  </a:lnTo>
                  <a:cubicBezTo>
                    <a:pt x="128304" y="35811"/>
                    <a:pt x="129416" y="34576"/>
                    <a:pt x="129416" y="33218"/>
                  </a:cubicBezTo>
                  <a:lnTo>
                    <a:pt x="12941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769;p72"/>
            <p:cNvSpPr/>
            <p:nvPr/>
          </p:nvSpPr>
          <p:spPr>
            <a:xfrm>
              <a:off x="1046767" y="4983846"/>
              <a:ext cx="65628" cy="65628"/>
            </a:xfrm>
            <a:custGeom>
              <a:avLst/>
              <a:gdLst/>
              <a:ahLst/>
              <a:cxnLst/>
              <a:rect l="l" t="t" r="r" b="b"/>
              <a:pathLst>
                <a:path w="9880" h="9880" fill="none" extrusionOk="0">
                  <a:moveTo>
                    <a:pt x="1" y="0"/>
                  </a:moveTo>
                  <a:lnTo>
                    <a:pt x="1" y="9879"/>
                  </a:lnTo>
                  <a:lnTo>
                    <a:pt x="9880" y="9879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770;p72"/>
            <p:cNvSpPr/>
            <p:nvPr/>
          </p:nvSpPr>
          <p:spPr>
            <a:xfrm>
              <a:off x="1067279" y="4756633"/>
              <a:ext cx="179640" cy="179646"/>
            </a:xfrm>
            <a:custGeom>
              <a:avLst/>
              <a:gdLst/>
              <a:ahLst/>
              <a:cxnLst/>
              <a:rect l="l" t="t" r="r" b="b"/>
              <a:pathLst>
                <a:path w="27044" h="27045" fill="none" extrusionOk="0">
                  <a:moveTo>
                    <a:pt x="15560" y="1"/>
                  </a:moveTo>
                  <a:cubicBezTo>
                    <a:pt x="5187" y="1"/>
                    <a:pt x="0" y="12473"/>
                    <a:pt x="7286" y="19759"/>
                  </a:cubicBezTo>
                  <a:cubicBezTo>
                    <a:pt x="14572" y="27044"/>
                    <a:pt x="27044" y="21858"/>
                    <a:pt x="27044" y="11609"/>
                  </a:cubicBezTo>
                  <a:cubicBezTo>
                    <a:pt x="27044" y="5187"/>
                    <a:pt x="21857" y="1"/>
                    <a:pt x="1556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miter lim="1234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595808" y="2075119"/>
            <a:ext cx="1029855" cy="1197042"/>
            <a:chOff x="6807441" y="2258289"/>
            <a:chExt cx="816038" cy="948514"/>
          </a:xfrm>
        </p:grpSpPr>
        <p:sp>
          <p:nvSpPr>
            <p:cNvPr id="43" name="Google Shape;2620;p72"/>
            <p:cNvSpPr/>
            <p:nvPr/>
          </p:nvSpPr>
          <p:spPr>
            <a:xfrm>
              <a:off x="6807441" y="2258289"/>
              <a:ext cx="496571" cy="452290"/>
            </a:xfrm>
            <a:custGeom>
              <a:avLst/>
              <a:gdLst/>
              <a:ahLst/>
              <a:cxnLst/>
              <a:rect l="l" t="t" r="r" b="b"/>
              <a:pathLst>
                <a:path w="1458" h="1328" extrusionOk="0">
                  <a:moveTo>
                    <a:pt x="1047" y="1"/>
                  </a:moveTo>
                  <a:lnTo>
                    <a:pt x="1047" y="188"/>
                  </a:lnTo>
                  <a:cubicBezTo>
                    <a:pt x="484" y="289"/>
                    <a:pt x="51" y="758"/>
                    <a:pt x="1" y="1328"/>
                  </a:cubicBezTo>
                  <a:lnTo>
                    <a:pt x="477" y="1328"/>
                  </a:lnTo>
                  <a:cubicBezTo>
                    <a:pt x="527" y="1018"/>
                    <a:pt x="751" y="765"/>
                    <a:pt x="1047" y="679"/>
                  </a:cubicBezTo>
                  <a:lnTo>
                    <a:pt x="1047" y="845"/>
                  </a:lnTo>
                  <a:lnTo>
                    <a:pt x="1458" y="433"/>
                  </a:lnTo>
                  <a:lnTo>
                    <a:pt x="1047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621;p72"/>
            <p:cNvSpPr/>
            <p:nvPr/>
          </p:nvSpPr>
          <p:spPr>
            <a:xfrm>
              <a:off x="7126908" y="2752129"/>
              <a:ext cx="496571" cy="454674"/>
            </a:xfrm>
            <a:custGeom>
              <a:avLst/>
              <a:gdLst/>
              <a:ahLst/>
              <a:cxnLst/>
              <a:rect l="l" t="t" r="r" b="b"/>
              <a:pathLst>
                <a:path w="1458" h="1335" extrusionOk="0">
                  <a:moveTo>
                    <a:pt x="974" y="0"/>
                  </a:moveTo>
                  <a:cubicBezTo>
                    <a:pt x="931" y="311"/>
                    <a:pt x="707" y="570"/>
                    <a:pt x="404" y="657"/>
                  </a:cubicBezTo>
                  <a:lnTo>
                    <a:pt x="404" y="491"/>
                  </a:lnTo>
                  <a:lnTo>
                    <a:pt x="0" y="902"/>
                  </a:lnTo>
                  <a:lnTo>
                    <a:pt x="404" y="1335"/>
                  </a:lnTo>
                  <a:lnTo>
                    <a:pt x="404" y="1140"/>
                  </a:lnTo>
                  <a:cubicBezTo>
                    <a:pt x="967" y="1039"/>
                    <a:pt x="1400" y="577"/>
                    <a:pt x="145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473759" y="3737639"/>
            <a:ext cx="1254559" cy="1106560"/>
            <a:chOff x="6676732" y="3743368"/>
            <a:chExt cx="1254559" cy="1106560"/>
          </a:xfrm>
        </p:grpSpPr>
        <p:sp>
          <p:nvSpPr>
            <p:cNvPr id="46" name="Google Shape;2659;p72"/>
            <p:cNvSpPr/>
            <p:nvPr/>
          </p:nvSpPr>
          <p:spPr>
            <a:xfrm>
              <a:off x="6676732" y="3743368"/>
              <a:ext cx="757799" cy="797449"/>
            </a:xfrm>
            <a:custGeom>
              <a:avLst/>
              <a:gdLst/>
              <a:ahLst/>
              <a:cxnLst/>
              <a:rect l="l" t="t" r="r" b="b"/>
              <a:pathLst>
                <a:path w="12729" h="13395" extrusionOk="0">
                  <a:moveTo>
                    <a:pt x="11294" y="0"/>
                  </a:moveTo>
                  <a:cubicBezTo>
                    <a:pt x="4442" y="46"/>
                    <a:pt x="0" y="7242"/>
                    <a:pt x="3019" y="13394"/>
                  </a:cubicBezTo>
                  <a:lnTo>
                    <a:pt x="4522" y="10915"/>
                  </a:lnTo>
                  <a:lnTo>
                    <a:pt x="7598" y="10835"/>
                  </a:lnTo>
                  <a:cubicBezTo>
                    <a:pt x="6531" y="8195"/>
                    <a:pt x="8436" y="5291"/>
                    <a:pt x="11294" y="5234"/>
                  </a:cubicBezTo>
                  <a:lnTo>
                    <a:pt x="12729" y="2606"/>
                  </a:lnTo>
                  <a:lnTo>
                    <a:pt x="11294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37495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660;p72"/>
            <p:cNvSpPr/>
            <p:nvPr/>
          </p:nvSpPr>
          <p:spPr>
            <a:xfrm>
              <a:off x="7383227" y="3744024"/>
              <a:ext cx="548064" cy="828228"/>
            </a:xfrm>
            <a:custGeom>
              <a:avLst/>
              <a:gdLst/>
              <a:ahLst/>
              <a:cxnLst/>
              <a:rect l="l" t="t" r="r" b="b"/>
              <a:pathLst>
                <a:path w="9206" h="13912" extrusionOk="0">
                  <a:moveTo>
                    <a:pt x="24" y="1"/>
                  </a:moveTo>
                  <a:lnTo>
                    <a:pt x="1447" y="2583"/>
                  </a:lnTo>
                  <a:lnTo>
                    <a:pt x="1" y="5246"/>
                  </a:lnTo>
                  <a:cubicBezTo>
                    <a:pt x="2893" y="5602"/>
                    <a:pt x="4488" y="8815"/>
                    <a:pt x="3008" y="11329"/>
                  </a:cubicBezTo>
                  <a:lnTo>
                    <a:pt x="4557" y="13854"/>
                  </a:lnTo>
                  <a:lnTo>
                    <a:pt x="7564" y="13911"/>
                  </a:lnTo>
                  <a:cubicBezTo>
                    <a:pt x="9171" y="11122"/>
                    <a:pt x="9206" y="7691"/>
                    <a:pt x="7679" y="4856"/>
                  </a:cubicBezTo>
                  <a:cubicBezTo>
                    <a:pt x="6141" y="2021"/>
                    <a:pt x="3237" y="184"/>
                    <a:pt x="2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661;p72"/>
            <p:cNvSpPr/>
            <p:nvPr/>
          </p:nvSpPr>
          <p:spPr>
            <a:xfrm>
              <a:off x="6872838" y="4418431"/>
              <a:ext cx="941577" cy="431497"/>
            </a:xfrm>
            <a:custGeom>
              <a:avLst/>
              <a:gdLst/>
              <a:ahLst/>
              <a:cxnLst/>
              <a:rect l="l" t="t" r="r" b="b"/>
              <a:pathLst>
                <a:path w="15816" h="7248" extrusionOk="0">
                  <a:moveTo>
                    <a:pt x="4557" y="1"/>
                  </a:moveTo>
                  <a:lnTo>
                    <a:pt x="1515" y="81"/>
                  </a:lnTo>
                  <a:lnTo>
                    <a:pt x="0" y="2583"/>
                  </a:lnTo>
                  <a:cubicBezTo>
                    <a:pt x="1607" y="5372"/>
                    <a:pt x="4545" y="7140"/>
                    <a:pt x="7770" y="7243"/>
                  </a:cubicBezTo>
                  <a:cubicBezTo>
                    <a:pt x="7870" y="7246"/>
                    <a:pt x="7970" y="7248"/>
                    <a:pt x="8070" y="7248"/>
                  </a:cubicBezTo>
                  <a:cubicBezTo>
                    <a:pt x="11183" y="7248"/>
                    <a:pt x="14092" y="5691"/>
                    <a:pt x="15816" y="3088"/>
                  </a:cubicBezTo>
                  <a:lnTo>
                    <a:pt x="12832" y="3019"/>
                  </a:lnTo>
                  <a:lnTo>
                    <a:pt x="11260" y="471"/>
                  </a:lnTo>
                  <a:cubicBezTo>
                    <a:pt x="10437" y="1506"/>
                    <a:pt x="9252" y="2011"/>
                    <a:pt x="8072" y="2011"/>
                  </a:cubicBezTo>
                  <a:cubicBezTo>
                    <a:pt x="6699" y="2011"/>
                    <a:pt x="5334" y="1328"/>
                    <a:pt x="4557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896391" y="2120774"/>
            <a:ext cx="1105733" cy="1105733"/>
            <a:chOff x="5124008" y="2179680"/>
            <a:chExt cx="1105733" cy="1105733"/>
          </a:xfrm>
        </p:grpSpPr>
        <p:sp>
          <p:nvSpPr>
            <p:cNvPr id="50" name="Google Shape;2710;p72"/>
            <p:cNvSpPr/>
            <p:nvPr/>
          </p:nvSpPr>
          <p:spPr>
            <a:xfrm>
              <a:off x="5124008" y="2179680"/>
              <a:ext cx="1105733" cy="1105733"/>
            </a:xfrm>
            <a:prstGeom prst="ellipse">
              <a:avLst/>
            </a:prstGeom>
            <a:noFill/>
            <a:ln w="9525" cap="flat" cmpd="sng">
              <a:solidFill>
                <a:srgbClr val="37495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711;p72"/>
            <p:cNvSpPr/>
            <p:nvPr/>
          </p:nvSpPr>
          <p:spPr>
            <a:xfrm>
              <a:off x="5124008" y="2179680"/>
              <a:ext cx="1105733" cy="1105733"/>
            </a:xfrm>
            <a:prstGeom prst="pie">
              <a:avLst>
                <a:gd name="adj1" fmla="val 0"/>
                <a:gd name="adj2" fmla="val 16200000"/>
              </a:avLst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896391" y="3668333"/>
            <a:ext cx="1174053" cy="1245173"/>
            <a:chOff x="5124008" y="3654135"/>
            <a:chExt cx="1174053" cy="1245173"/>
          </a:xfrm>
        </p:grpSpPr>
        <p:sp>
          <p:nvSpPr>
            <p:cNvPr id="53" name="Google Shape;2747;p72"/>
            <p:cNvSpPr/>
            <p:nvPr/>
          </p:nvSpPr>
          <p:spPr>
            <a:xfrm>
              <a:off x="5705370" y="3654135"/>
              <a:ext cx="592691" cy="627078"/>
            </a:xfrm>
            <a:custGeom>
              <a:avLst/>
              <a:gdLst/>
              <a:ahLst/>
              <a:cxnLst/>
              <a:rect l="l" t="t" r="r" b="b"/>
              <a:pathLst>
                <a:path w="10904" h="11518" extrusionOk="0">
                  <a:moveTo>
                    <a:pt x="2" y="1"/>
                  </a:moveTo>
                  <a:lnTo>
                    <a:pt x="0" y="11518"/>
                  </a:lnTo>
                  <a:lnTo>
                    <a:pt x="10904" y="11518"/>
                  </a:lnTo>
                  <a:cubicBezTo>
                    <a:pt x="10391" y="5596"/>
                    <a:pt x="5836" y="826"/>
                    <a:pt x="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748;p72"/>
            <p:cNvSpPr/>
            <p:nvPr/>
          </p:nvSpPr>
          <p:spPr>
            <a:xfrm>
              <a:off x="5124008" y="4341264"/>
              <a:ext cx="504201" cy="508664"/>
            </a:xfrm>
            <a:custGeom>
              <a:avLst/>
              <a:gdLst/>
              <a:ahLst/>
              <a:cxnLst/>
              <a:rect l="l" t="t" r="r" b="b"/>
              <a:pathLst>
                <a:path w="9276" h="9343" extrusionOk="0">
                  <a:moveTo>
                    <a:pt x="0" y="1"/>
                  </a:moveTo>
                  <a:cubicBezTo>
                    <a:pt x="465" y="4930"/>
                    <a:pt x="4350" y="8842"/>
                    <a:pt x="9275" y="9343"/>
                  </a:cubicBezTo>
                  <a:lnTo>
                    <a:pt x="9275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749;p72"/>
            <p:cNvSpPr/>
            <p:nvPr/>
          </p:nvSpPr>
          <p:spPr>
            <a:xfrm>
              <a:off x="5705370" y="4341264"/>
              <a:ext cx="531270" cy="558044"/>
            </a:xfrm>
            <a:custGeom>
              <a:avLst/>
              <a:gdLst/>
              <a:ahLst/>
              <a:cxnLst/>
              <a:rect l="l" t="t" r="r" b="b"/>
              <a:pathLst>
                <a:path w="9774" h="10250" extrusionOk="0">
                  <a:moveTo>
                    <a:pt x="0" y="1"/>
                  </a:moveTo>
                  <a:lnTo>
                    <a:pt x="0" y="10249"/>
                  </a:lnTo>
                  <a:cubicBezTo>
                    <a:pt x="5200" y="9514"/>
                    <a:pt x="9280" y="5280"/>
                    <a:pt x="977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750;p72"/>
            <p:cNvSpPr/>
            <p:nvPr/>
          </p:nvSpPr>
          <p:spPr>
            <a:xfrm>
              <a:off x="5179614" y="3825468"/>
              <a:ext cx="448595" cy="455745"/>
            </a:xfrm>
            <a:custGeom>
              <a:avLst/>
              <a:gdLst/>
              <a:ahLst/>
              <a:cxnLst/>
              <a:rect l="l" t="t" r="r" b="b"/>
              <a:pathLst>
                <a:path w="8253" h="8371" extrusionOk="0">
                  <a:moveTo>
                    <a:pt x="8252" y="1"/>
                  </a:moveTo>
                  <a:cubicBezTo>
                    <a:pt x="3865" y="441"/>
                    <a:pt x="383" y="3959"/>
                    <a:pt x="1" y="8371"/>
                  </a:cubicBezTo>
                  <a:lnTo>
                    <a:pt x="8252" y="8371"/>
                  </a:lnTo>
                  <a:lnTo>
                    <a:pt x="8252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C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Titre 1">
            <a:extLst>
              <a:ext uri="{FF2B5EF4-FFF2-40B4-BE49-F238E27FC236}">
                <a16:creationId xmlns:a16="http://schemas.microsoft.com/office/drawing/2014/main" id="{63677E84-8FDB-0347-B2B2-7563181A0BB5}"/>
              </a:ext>
            </a:extLst>
          </p:cNvPr>
          <p:cNvSpPr txBox="1">
            <a:spLocks/>
          </p:cNvSpPr>
          <p:nvPr/>
        </p:nvSpPr>
        <p:spPr>
          <a:xfrm>
            <a:off x="5205817" y="537507"/>
            <a:ext cx="1880758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"/>
                <a:ea typeface="SF UI Display Semibold" charset="0"/>
                <a:cs typeface="SF UI Display Semibold" charset="0"/>
              </a:rPr>
              <a:t>GRAPH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9219347" y="2148661"/>
            <a:ext cx="1051544" cy="1049959"/>
            <a:chOff x="8446964" y="2179680"/>
            <a:chExt cx="1051544" cy="1049959"/>
          </a:xfrm>
        </p:grpSpPr>
        <p:sp>
          <p:nvSpPr>
            <p:cNvPr id="63" name="Google Shape;10113;p76"/>
            <p:cNvSpPr/>
            <p:nvPr/>
          </p:nvSpPr>
          <p:spPr>
            <a:xfrm>
              <a:off x="8447244" y="2179680"/>
              <a:ext cx="639911" cy="525857"/>
            </a:xfrm>
            <a:custGeom>
              <a:avLst/>
              <a:gdLst/>
              <a:ahLst/>
              <a:cxnLst/>
              <a:rect l="l" t="t" r="r" b="b"/>
              <a:pathLst>
                <a:path w="127950" h="105145" extrusionOk="0">
                  <a:moveTo>
                    <a:pt x="18697" y="0"/>
                  </a:moveTo>
                  <a:cubicBezTo>
                    <a:pt x="8371" y="0"/>
                    <a:pt x="1" y="8371"/>
                    <a:pt x="1" y="18697"/>
                  </a:cubicBezTo>
                  <a:lnTo>
                    <a:pt x="1" y="105145"/>
                  </a:lnTo>
                  <a:lnTo>
                    <a:pt x="36857" y="105145"/>
                  </a:lnTo>
                  <a:cubicBezTo>
                    <a:pt x="35719" y="102283"/>
                    <a:pt x="35385" y="99165"/>
                    <a:pt x="35897" y="96130"/>
                  </a:cubicBezTo>
                  <a:cubicBezTo>
                    <a:pt x="37137" y="88648"/>
                    <a:pt x="43398" y="82793"/>
                    <a:pt x="50957" y="82096"/>
                  </a:cubicBezTo>
                  <a:cubicBezTo>
                    <a:pt x="51501" y="82045"/>
                    <a:pt x="52041" y="82020"/>
                    <a:pt x="52575" y="82020"/>
                  </a:cubicBezTo>
                  <a:cubicBezTo>
                    <a:pt x="61906" y="82020"/>
                    <a:pt x="69475" y="89593"/>
                    <a:pt x="69475" y="98926"/>
                  </a:cubicBezTo>
                  <a:cubicBezTo>
                    <a:pt x="69475" y="101055"/>
                    <a:pt x="69070" y="103165"/>
                    <a:pt x="68283" y="105145"/>
                  </a:cubicBezTo>
                  <a:lnTo>
                    <a:pt x="105145" y="105145"/>
                  </a:lnTo>
                  <a:lnTo>
                    <a:pt x="105145" y="68419"/>
                  </a:lnTo>
                  <a:cubicBezTo>
                    <a:pt x="106958" y="69088"/>
                    <a:pt x="108908" y="69476"/>
                    <a:pt x="110955" y="69476"/>
                  </a:cubicBezTo>
                  <a:cubicBezTo>
                    <a:pt x="111990" y="69476"/>
                    <a:pt x="113050" y="69377"/>
                    <a:pt x="114130" y="69164"/>
                  </a:cubicBezTo>
                  <a:cubicBezTo>
                    <a:pt x="121952" y="67632"/>
                    <a:pt x="127801" y="60687"/>
                    <a:pt x="127866" y="52715"/>
                  </a:cubicBezTo>
                  <a:cubicBezTo>
                    <a:pt x="127950" y="43313"/>
                    <a:pt x="120348" y="35664"/>
                    <a:pt x="110964" y="35664"/>
                  </a:cubicBezTo>
                  <a:cubicBezTo>
                    <a:pt x="108979" y="35670"/>
                    <a:pt x="107005" y="36028"/>
                    <a:pt x="105145" y="36720"/>
                  </a:cubicBezTo>
                  <a:lnTo>
                    <a:pt x="105145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114;p76"/>
            <p:cNvSpPr/>
            <p:nvPr/>
          </p:nvSpPr>
          <p:spPr>
            <a:xfrm>
              <a:off x="8446964" y="2590138"/>
              <a:ext cx="525805" cy="639501"/>
            </a:xfrm>
            <a:custGeom>
              <a:avLst/>
              <a:gdLst/>
              <a:ahLst/>
              <a:cxnLst/>
              <a:rect l="l" t="t" r="r" b="b"/>
              <a:pathLst>
                <a:path w="105145" h="127868" extrusionOk="0">
                  <a:moveTo>
                    <a:pt x="52573" y="1"/>
                  </a:moveTo>
                  <a:cubicBezTo>
                    <a:pt x="43236" y="1"/>
                    <a:pt x="35664" y="7567"/>
                    <a:pt x="35664" y="16910"/>
                  </a:cubicBezTo>
                  <a:cubicBezTo>
                    <a:pt x="35670" y="18895"/>
                    <a:pt x="36028" y="20862"/>
                    <a:pt x="36720" y="22722"/>
                  </a:cubicBezTo>
                  <a:lnTo>
                    <a:pt x="0" y="22722"/>
                  </a:lnTo>
                  <a:lnTo>
                    <a:pt x="0" y="110011"/>
                  </a:lnTo>
                  <a:cubicBezTo>
                    <a:pt x="0" y="119872"/>
                    <a:pt x="7995" y="127867"/>
                    <a:pt x="17862" y="127867"/>
                  </a:cubicBezTo>
                  <a:lnTo>
                    <a:pt x="105145" y="127867"/>
                  </a:lnTo>
                  <a:lnTo>
                    <a:pt x="105145" y="91010"/>
                  </a:lnTo>
                  <a:cubicBezTo>
                    <a:pt x="103158" y="91801"/>
                    <a:pt x="101044" y="92206"/>
                    <a:pt x="98916" y="92206"/>
                  </a:cubicBezTo>
                  <a:cubicBezTo>
                    <a:pt x="98350" y="92206"/>
                    <a:pt x="97782" y="92177"/>
                    <a:pt x="97215" y="92119"/>
                  </a:cubicBezTo>
                  <a:cubicBezTo>
                    <a:pt x="88869" y="91267"/>
                    <a:pt x="82269" y="84184"/>
                    <a:pt x="82024" y="75802"/>
                  </a:cubicBezTo>
                  <a:cubicBezTo>
                    <a:pt x="81744" y="66233"/>
                    <a:pt x="89417" y="58393"/>
                    <a:pt x="98920" y="58393"/>
                  </a:cubicBezTo>
                  <a:cubicBezTo>
                    <a:pt x="101055" y="58393"/>
                    <a:pt x="103159" y="58792"/>
                    <a:pt x="105139" y="59585"/>
                  </a:cubicBezTo>
                  <a:lnTo>
                    <a:pt x="105139" y="22728"/>
                  </a:lnTo>
                  <a:lnTo>
                    <a:pt x="68419" y="22728"/>
                  </a:lnTo>
                  <a:cubicBezTo>
                    <a:pt x="69427" y="19992"/>
                    <a:pt x="69796" y="16951"/>
                    <a:pt x="69164" y="13738"/>
                  </a:cubicBezTo>
                  <a:cubicBezTo>
                    <a:pt x="67632" y="5922"/>
                    <a:pt x="60686" y="73"/>
                    <a:pt x="52715" y="2"/>
                  </a:cubicBezTo>
                  <a:cubicBezTo>
                    <a:pt x="52668" y="1"/>
                    <a:pt x="52620" y="1"/>
                    <a:pt x="5257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115;p76"/>
            <p:cNvSpPr/>
            <p:nvPr/>
          </p:nvSpPr>
          <p:spPr>
            <a:xfrm>
              <a:off x="8972228" y="2180956"/>
              <a:ext cx="525862" cy="634282"/>
            </a:xfrm>
            <a:custGeom>
              <a:avLst/>
              <a:gdLst/>
              <a:ahLst/>
              <a:cxnLst/>
              <a:rect l="l" t="t" r="r" b="b"/>
              <a:pathLst>
                <a:path w="105146" h="127873" extrusionOk="0">
                  <a:moveTo>
                    <a:pt x="1" y="1"/>
                  </a:moveTo>
                  <a:lnTo>
                    <a:pt x="1" y="36857"/>
                  </a:lnTo>
                  <a:cubicBezTo>
                    <a:pt x="1988" y="36066"/>
                    <a:pt x="4101" y="35662"/>
                    <a:pt x="6229" y="35662"/>
                  </a:cubicBezTo>
                  <a:cubicBezTo>
                    <a:pt x="6796" y="35662"/>
                    <a:pt x="7364" y="35691"/>
                    <a:pt x="7930" y="35748"/>
                  </a:cubicBezTo>
                  <a:cubicBezTo>
                    <a:pt x="16277" y="36595"/>
                    <a:pt x="22877" y="43684"/>
                    <a:pt x="23121" y="52066"/>
                  </a:cubicBezTo>
                  <a:cubicBezTo>
                    <a:pt x="23396" y="61635"/>
                    <a:pt x="15722" y="69481"/>
                    <a:pt x="6219" y="69481"/>
                  </a:cubicBezTo>
                  <a:cubicBezTo>
                    <a:pt x="4091" y="69475"/>
                    <a:pt x="1980" y="69076"/>
                    <a:pt x="1" y="68289"/>
                  </a:cubicBezTo>
                  <a:lnTo>
                    <a:pt x="1" y="105145"/>
                  </a:lnTo>
                  <a:lnTo>
                    <a:pt x="36720" y="105145"/>
                  </a:lnTo>
                  <a:cubicBezTo>
                    <a:pt x="35719" y="107882"/>
                    <a:pt x="35343" y="110916"/>
                    <a:pt x="35975" y="114130"/>
                  </a:cubicBezTo>
                  <a:cubicBezTo>
                    <a:pt x="37513" y="121952"/>
                    <a:pt x="44459" y="127801"/>
                    <a:pt x="52424" y="127872"/>
                  </a:cubicBezTo>
                  <a:cubicBezTo>
                    <a:pt x="52472" y="127873"/>
                    <a:pt x="52519" y="127873"/>
                    <a:pt x="52567" y="127873"/>
                  </a:cubicBezTo>
                  <a:cubicBezTo>
                    <a:pt x="61909" y="127873"/>
                    <a:pt x="69481" y="120301"/>
                    <a:pt x="69481" y="110964"/>
                  </a:cubicBezTo>
                  <a:cubicBezTo>
                    <a:pt x="69475" y="108979"/>
                    <a:pt x="69118" y="107005"/>
                    <a:pt x="68426" y="105145"/>
                  </a:cubicBezTo>
                  <a:lnTo>
                    <a:pt x="105145" y="105145"/>
                  </a:lnTo>
                  <a:lnTo>
                    <a:pt x="105145" y="16354"/>
                  </a:lnTo>
                  <a:cubicBezTo>
                    <a:pt x="105140" y="7328"/>
                    <a:pt x="97818" y="1"/>
                    <a:pt x="8878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C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116;p76"/>
            <p:cNvSpPr/>
            <p:nvPr/>
          </p:nvSpPr>
          <p:spPr>
            <a:xfrm>
              <a:off x="8858627" y="2701776"/>
              <a:ext cx="639881" cy="525832"/>
            </a:xfrm>
            <a:custGeom>
              <a:avLst/>
              <a:gdLst/>
              <a:ahLst/>
              <a:cxnLst/>
              <a:rect l="l" t="t" r="r" b="b"/>
              <a:pathLst>
                <a:path w="127944" h="105140" extrusionOk="0">
                  <a:moveTo>
                    <a:pt x="22805" y="0"/>
                  </a:moveTo>
                  <a:lnTo>
                    <a:pt x="22805" y="36720"/>
                  </a:lnTo>
                  <a:cubicBezTo>
                    <a:pt x="20992" y="36051"/>
                    <a:pt x="19042" y="35663"/>
                    <a:pt x="16995" y="35663"/>
                  </a:cubicBezTo>
                  <a:cubicBezTo>
                    <a:pt x="15960" y="35663"/>
                    <a:pt x="14900" y="35762"/>
                    <a:pt x="13820" y="35975"/>
                  </a:cubicBezTo>
                  <a:cubicBezTo>
                    <a:pt x="5998" y="37513"/>
                    <a:pt x="150" y="44453"/>
                    <a:pt x="78" y="52424"/>
                  </a:cubicBezTo>
                  <a:cubicBezTo>
                    <a:pt x="1" y="61826"/>
                    <a:pt x="7602" y="69481"/>
                    <a:pt x="16986" y="69481"/>
                  </a:cubicBezTo>
                  <a:cubicBezTo>
                    <a:pt x="18971" y="69475"/>
                    <a:pt x="20945" y="69117"/>
                    <a:pt x="22805" y="68420"/>
                  </a:cubicBezTo>
                  <a:lnTo>
                    <a:pt x="22805" y="105139"/>
                  </a:lnTo>
                  <a:lnTo>
                    <a:pt x="108943" y="105139"/>
                  </a:lnTo>
                  <a:cubicBezTo>
                    <a:pt x="119436" y="105139"/>
                    <a:pt x="127944" y="96631"/>
                    <a:pt x="127944" y="86138"/>
                  </a:cubicBezTo>
                  <a:lnTo>
                    <a:pt x="127944" y="0"/>
                  </a:lnTo>
                  <a:lnTo>
                    <a:pt x="91087" y="0"/>
                  </a:lnTo>
                  <a:cubicBezTo>
                    <a:pt x="92088" y="2510"/>
                    <a:pt x="92470" y="5235"/>
                    <a:pt x="92196" y="7924"/>
                  </a:cubicBezTo>
                  <a:cubicBezTo>
                    <a:pt x="91343" y="16271"/>
                    <a:pt x="84260" y="22870"/>
                    <a:pt x="75878" y="23115"/>
                  </a:cubicBezTo>
                  <a:cubicBezTo>
                    <a:pt x="75708" y="23120"/>
                    <a:pt x="75539" y="23122"/>
                    <a:pt x="75370" y="23122"/>
                  </a:cubicBezTo>
                  <a:cubicBezTo>
                    <a:pt x="66033" y="23122"/>
                    <a:pt x="58469" y="15553"/>
                    <a:pt x="58469" y="6219"/>
                  </a:cubicBezTo>
                  <a:cubicBezTo>
                    <a:pt x="58469" y="4084"/>
                    <a:pt x="58869" y="1980"/>
                    <a:pt x="5966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445D7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896391" y="5266133"/>
            <a:ext cx="2096016" cy="979121"/>
            <a:chOff x="5124008" y="5279385"/>
            <a:chExt cx="2096016" cy="979121"/>
          </a:xfrm>
        </p:grpSpPr>
        <p:sp>
          <p:nvSpPr>
            <p:cNvPr id="68" name="Google Shape;10118;p76"/>
            <p:cNvSpPr/>
            <p:nvPr/>
          </p:nvSpPr>
          <p:spPr>
            <a:xfrm>
              <a:off x="5124008" y="5279385"/>
              <a:ext cx="1029456" cy="464969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4021" y="0"/>
                  </a:moveTo>
                  <a:cubicBezTo>
                    <a:pt x="1801" y="6"/>
                    <a:pt x="6" y="1801"/>
                    <a:pt x="0" y="4021"/>
                  </a:cubicBezTo>
                  <a:lnTo>
                    <a:pt x="0" y="59338"/>
                  </a:lnTo>
                  <a:cubicBezTo>
                    <a:pt x="6" y="61552"/>
                    <a:pt x="1801" y="63354"/>
                    <a:pt x="4021" y="63359"/>
                  </a:cubicBezTo>
                  <a:lnTo>
                    <a:pt x="98272" y="63359"/>
                  </a:lnTo>
                  <a:cubicBezTo>
                    <a:pt x="99963" y="41512"/>
                    <a:pt x="118098" y="24204"/>
                    <a:pt x="140280" y="23813"/>
                  </a:cubicBezTo>
                  <a:lnTo>
                    <a:pt x="140280" y="4021"/>
                  </a:lnTo>
                  <a:cubicBezTo>
                    <a:pt x="140275" y="1801"/>
                    <a:pt x="138474" y="6"/>
                    <a:pt x="13625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C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119;p76"/>
            <p:cNvSpPr/>
            <p:nvPr/>
          </p:nvSpPr>
          <p:spPr>
            <a:xfrm>
              <a:off x="5124008" y="5793537"/>
              <a:ext cx="1029456" cy="464969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4021" y="1"/>
                  </a:moveTo>
                  <a:cubicBezTo>
                    <a:pt x="1801" y="6"/>
                    <a:pt x="6" y="1808"/>
                    <a:pt x="0" y="4022"/>
                  </a:cubicBezTo>
                  <a:lnTo>
                    <a:pt x="0" y="59339"/>
                  </a:lnTo>
                  <a:cubicBezTo>
                    <a:pt x="6" y="61559"/>
                    <a:pt x="1801" y="63354"/>
                    <a:pt x="4021" y="63360"/>
                  </a:cubicBezTo>
                  <a:lnTo>
                    <a:pt x="136259" y="63360"/>
                  </a:lnTo>
                  <a:cubicBezTo>
                    <a:pt x="138474" y="63354"/>
                    <a:pt x="140275" y="61559"/>
                    <a:pt x="140280" y="59339"/>
                  </a:cubicBezTo>
                  <a:lnTo>
                    <a:pt x="140280" y="39547"/>
                  </a:lnTo>
                  <a:cubicBezTo>
                    <a:pt x="118098" y="39155"/>
                    <a:pt x="99963" y="21848"/>
                    <a:pt x="98272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120;p76"/>
            <p:cNvSpPr/>
            <p:nvPr/>
          </p:nvSpPr>
          <p:spPr>
            <a:xfrm>
              <a:off x="6190568" y="5279385"/>
              <a:ext cx="1029456" cy="464969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4022" y="0"/>
                  </a:moveTo>
                  <a:cubicBezTo>
                    <a:pt x="1807" y="6"/>
                    <a:pt x="6" y="1801"/>
                    <a:pt x="0" y="4021"/>
                  </a:cubicBezTo>
                  <a:lnTo>
                    <a:pt x="0" y="24017"/>
                  </a:lnTo>
                  <a:cubicBezTo>
                    <a:pt x="20553" y="26066"/>
                    <a:pt x="36886" y="42675"/>
                    <a:pt x="38494" y="63359"/>
                  </a:cubicBezTo>
                  <a:lnTo>
                    <a:pt x="136260" y="63359"/>
                  </a:lnTo>
                  <a:cubicBezTo>
                    <a:pt x="138480" y="63354"/>
                    <a:pt x="140275" y="61552"/>
                    <a:pt x="140281" y="59338"/>
                  </a:cubicBezTo>
                  <a:lnTo>
                    <a:pt x="140281" y="4021"/>
                  </a:lnTo>
                  <a:cubicBezTo>
                    <a:pt x="140275" y="1801"/>
                    <a:pt x="138480" y="6"/>
                    <a:pt x="136260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121;p76"/>
            <p:cNvSpPr/>
            <p:nvPr/>
          </p:nvSpPr>
          <p:spPr>
            <a:xfrm>
              <a:off x="6190568" y="5793537"/>
              <a:ext cx="1029456" cy="464969"/>
            </a:xfrm>
            <a:custGeom>
              <a:avLst/>
              <a:gdLst/>
              <a:ahLst/>
              <a:cxnLst/>
              <a:rect l="l" t="t" r="r" b="b"/>
              <a:pathLst>
                <a:path w="140281" h="63360" extrusionOk="0">
                  <a:moveTo>
                    <a:pt x="38494" y="1"/>
                  </a:moveTo>
                  <a:cubicBezTo>
                    <a:pt x="36886" y="20680"/>
                    <a:pt x="20553" y="37294"/>
                    <a:pt x="0" y="39343"/>
                  </a:cubicBezTo>
                  <a:lnTo>
                    <a:pt x="0" y="59339"/>
                  </a:lnTo>
                  <a:cubicBezTo>
                    <a:pt x="6" y="61559"/>
                    <a:pt x="1807" y="63354"/>
                    <a:pt x="4022" y="63360"/>
                  </a:cubicBezTo>
                  <a:lnTo>
                    <a:pt x="136260" y="63360"/>
                  </a:lnTo>
                  <a:cubicBezTo>
                    <a:pt x="138480" y="63354"/>
                    <a:pt x="140275" y="61559"/>
                    <a:pt x="140281" y="59339"/>
                  </a:cubicBezTo>
                  <a:lnTo>
                    <a:pt x="140281" y="4022"/>
                  </a:lnTo>
                  <a:cubicBezTo>
                    <a:pt x="140275" y="1808"/>
                    <a:pt x="138480" y="6"/>
                    <a:pt x="13626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122;p76"/>
            <p:cNvSpPr/>
            <p:nvPr/>
          </p:nvSpPr>
          <p:spPr>
            <a:xfrm>
              <a:off x="5888477" y="5498323"/>
              <a:ext cx="541246" cy="541246"/>
            </a:xfrm>
            <a:custGeom>
              <a:avLst/>
              <a:gdLst/>
              <a:ahLst/>
              <a:cxnLst/>
              <a:rect l="l" t="t" r="r" b="b"/>
              <a:pathLst>
                <a:path w="73754" h="73754" extrusionOk="0">
                  <a:moveTo>
                    <a:pt x="36880" y="0"/>
                  </a:moveTo>
                  <a:cubicBezTo>
                    <a:pt x="36621" y="0"/>
                    <a:pt x="36362" y="6"/>
                    <a:pt x="36108" y="11"/>
                  </a:cubicBezTo>
                  <a:cubicBezTo>
                    <a:pt x="17253" y="397"/>
                    <a:pt x="1834" y="15011"/>
                    <a:pt x="154" y="33525"/>
                  </a:cubicBezTo>
                  <a:cubicBezTo>
                    <a:pt x="55" y="34627"/>
                    <a:pt x="0" y="35745"/>
                    <a:pt x="0" y="36874"/>
                  </a:cubicBezTo>
                  <a:cubicBezTo>
                    <a:pt x="0" y="38009"/>
                    <a:pt x="55" y="39122"/>
                    <a:pt x="154" y="40229"/>
                  </a:cubicBezTo>
                  <a:cubicBezTo>
                    <a:pt x="1834" y="58749"/>
                    <a:pt x="17253" y="73357"/>
                    <a:pt x="36108" y="73743"/>
                  </a:cubicBezTo>
                  <a:cubicBezTo>
                    <a:pt x="36362" y="73748"/>
                    <a:pt x="36621" y="73754"/>
                    <a:pt x="36880" y="73754"/>
                  </a:cubicBezTo>
                  <a:cubicBezTo>
                    <a:pt x="38312" y="73754"/>
                    <a:pt x="39744" y="73666"/>
                    <a:pt x="41165" y="73500"/>
                  </a:cubicBezTo>
                  <a:cubicBezTo>
                    <a:pt x="58391" y="71495"/>
                    <a:pt x="72030" y="57581"/>
                    <a:pt x="73600" y="40229"/>
                  </a:cubicBezTo>
                  <a:cubicBezTo>
                    <a:pt x="73699" y="39127"/>
                    <a:pt x="73754" y="38009"/>
                    <a:pt x="73754" y="36874"/>
                  </a:cubicBezTo>
                  <a:cubicBezTo>
                    <a:pt x="73754" y="35745"/>
                    <a:pt x="73699" y="34632"/>
                    <a:pt x="73600" y="33525"/>
                  </a:cubicBezTo>
                  <a:cubicBezTo>
                    <a:pt x="72024" y="16173"/>
                    <a:pt x="58391" y="2259"/>
                    <a:pt x="41165" y="254"/>
                  </a:cubicBezTo>
                  <a:cubicBezTo>
                    <a:pt x="39744" y="88"/>
                    <a:pt x="38312" y="0"/>
                    <a:pt x="3688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131632" y="3648811"/>
            <a:ext cx="1231501" cy="1284217"/>
            <a:chOff x="8359249" y="3669991"/>
            <a:chExt cx="1231501" cy="1284217"/>
          </a:xfrm>
        </p:grpSpPr>
        <p:grpSp>
          <p:nvGrpSpPr>
            <p:cNvPr id="74" name="Google Shape;10423;p76"/>
            <p:cNvGrpSpPr/>
            <p:nvPr/>
          </p:nvGrpSpPr>
          <p:grpSpPr>
            <a:xfrm>
              <a:off x="8359249" y="3669991"/>
              <a:ext cx="603148" cy="626756"/>
              <a:chOff x="5830645" y="1256617"/>
              <a:chExt cx="259743" cy="269909"/>
            </a:xfrm>
          </p:grpSpPr>
          <p:sp>
            <p:nvSpPr>
              <p:cNvPr id="85" name="Google Shape;10424;p76"/>
              <p:cNvSpPr/>
              <p:nvPr/>
            </p:nvSpPr>
            <p:spPr>
              <a:xfrm>
                <a:off x="5830645" y="1294145"/>
                <a:ext cx="259743" cy="232380"/>
              </a:xfrm>
              <a:custGeom>
                <a:avLst/>
                <a:gdLst/>
                <a:ahLst/>
                <a:cxnLst/>
                <a:rect l="l" t="t" r="r" b="b"/>
                <a:pathLst>
                  <a:path w="10195" h="9121" extrusionOk="0">
                    <a:moveTo>
                      <a:pt x="7470" y="1"/>
                    </a:moveTo>
                    <a:cubicBezTo>
                      <a:pt x="7469" y="1"/>
                      <a:pt x="7468" y="1"/>
                      <a:pt x="7467" y="1"/>
                    </a:cubicBezTo>
                    <a:lnTo>
                      <a:pt x="7044" y="1"/>
                    </a:lnTo>
                    <a:cubicBezTo>
                      <a:pt x="7044" y="1075"/>
                      <a:pt x="6172" y="1946"/>
                      <a:pt x="5097" y="1946"/>
                    </a:cubicBezTo>
                    <a:cubicBezTo>
                      <a:pt x="4021" y="1946"/>
                      <a:pt x="3150" y="1075"/>
                      <a:pt x="3150" y="1"/>
                    </a:cubicBezTo>
                    <a:lnTo>
                      <a:pt x="0" y="1"/>
                    </a:lnTo>
                    <a:lnTo>
                      <a:pt x="0" y="6393"/>
                    </a:lnTo>
                    <a:cubicBezTo>
                      <a:pt x="0" y="7900"/>
                      <a:pt x="1220" y="9120"/>
                      <a:pt x="2727" y="9120"/>
                    </a:cubicBezTo>
                    <a:lnTo>
                      <a:pt x="6018" y="9120"/>
                    </a:lnTo>
                    <a:cubicBezTo>
                      <a:pt x="6148" y="6883"/>
                      <a:pt x="7951" y="5095"/>
                      <a:pt x="10194" y="4987"/>
                    </a:cubicBezTo>
                    <a:lnTo>
                      <a:pt x="10194" y="2726"/>
                    </a:lnTo>
                    <a:cubicBezTo>
                      <a:pt x="10194" y="1222"/>
                      <a:pt x="8974" y="1"/>
                      <a:pt x="747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C9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10425;p76"/>
              <p:cNvSpPr/>
              <p:nvPr/>
            </p:nvSpPr>
            <p:spPr>
              <a:xfrm>
                <a:off x="5922950" y="1256617"/>
                <a:ext cx="75057" cy="75057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2946" extrusionOk="0">
                    <a:moveTo>
                      <a:pt x="1474" y="1"/>
                    </a:moveTo>
                    <a:cubicBezTo>
                      <a:pt x="661" y="1"/>
                      <a:pt x="1" y="660"/>
                      <a:pt x="1" y="1472"/>
                    </a:cubicBezTo>
                    <a:cubicBezTo>
                      <a:pt x="1" y="2286"/>
                      <a:pt x="661" y="2945"/>
                      <a:pt x="1474" y="2945"/>
                    </a:cubicBezTo>
                    <a:cubicBezTo>
                      <a:pt x="2288" y="2945"/>
                      <a:pt x="2946" y="2286"/>
                      <a:pt x="2946" y="1472"/>
                    </a:cubicBezTo>
                    <a:cubicBezTo>
                      <a:pt x="2946" y="660"/>
                      <a:pt x="2288" y="1"/>
                      <a:pt x="1474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C9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10426;p76"/>
            <p:cNvGrpSpPr/>
            <p:nvPr/>
          </p:nvGrpSpPr>
          <p:grpSpPr>
            <a:xfrm>
              <a:off x="8987720" y="3669991"/>
              <a:ext cx="603030" cy="626756"/>
              <a:chOff x="6101293" y="1256617"/>
              <a:chExt cx="259692" cy="269909"/>
            </a:xfrm>
          </p:grpSpPr>
          <p:sp>
            <p:nvSpPr>
              <p:cNvPr id="83" name="Google Shape;10427;p76"/>
              <p:cNvSpPr/>
              <p:nvPr/>
            </p:nvSpPr>
            <p:spPr>
              <a:xfrm>
                <a:off x="6101293" y="1294145"/>
                <a:ext cx="259692" cy="232380"/>
              </a:xfrm>
              <a:custGeom>
                <a:avLst/>
                <a:gdLst/>
                <a:ahLst/>
                <a:cxnLst/>
                <a:rect l="l" t="t" r="r" b="b"/>
                <a:pathLst>
                  <a:path w="10193" h="9121" extrusionOk="0">
                    <a:moveTo>
                      <a:pt x="2726" y="1"/>
                    </a:moveTo>
                    <a:cubicBezTo>
                      <a:pt x="1220" y="1"/>
                      <a:pt x="0" y="1221"/>
                      <a:pt x="0" y="2726"/>
                    </a:cubicBezTo>
                    <a:lnTo>
                      <a:pt x="0" y="4987"/>
                    </a:lnTo>
                    <a:cubicBezTo>
                      <a:pt x="2244" y="5095"/>
                      <a:pt x="4045" y="6883"/>
                      <a:pt x="4177" y="9120"/>
                    </a:cubicBezTo>
                    <a:lnTo>
                      <a:pt x="7467" y="9120"/>
                    </a:lnTo>
                    <a:cubicBezTo>
                      <a:pt x="8973" y="9120"/>
                      <a:pt x="10193" y="7900"/>
                      <a:pt x="10193" y="6393"/>
                    </a:cubicBezTo>
                    <a:lnTo>
                      <a:pt x="10193" y="1"/>
                    </a:lnTo>
                    <a:lnTo>
                      <a:pt x="7043" y="1"/>
                    </a:lnTo>
                    <a:cubicBezTo>
                      <a:pt x="7043" y="1075"/>
                      <a:pt x="6172" y="1946"/>
                      <a:pt x="5097" y="1946"/>
                    </a:cubicBezTo>
                    <a:cubicBezTo>
                      <a:pt x="4021" y="1946"/>
                      <a:pt x="3150" y="1075"/>
                      <a:pt x="315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10428;p76"/>
              <p:cNvSpPr/>
              <p:nvPr/>
            </p:nvSpPr>
            <p:spPr>
              <a:xfrm>
                <a:off x="6193623" y="1256617"/>
                <a:ext cx="75031" cy="75057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2946" extrusionOk="0">
                    <a:moveTo>
                      <a:pt x="1473" y="1"/>
                    </a:moveTo>
                    <a:cubicBezTo>
                      <a:pt x="660" y="1"/>
                      <a:pt x="0" y="660"/>
                      <a:pt x="0" y="1472"/>
                    </a:cubicBezTo>
                    <a:cubicBezTo>
                      <a:pt x="0" y="2286"/>
                      <a:pt x="660" y="2945"/>
                      <a:pt x="1473" y="2945"/>
                    </a:cubicBezTo>
                    <a:cubicBezTo>
                      <a:pt x="2285" y="2945"/>
                      <a:pt x="2945" y="2286"/>
                      <a:pt x="2945" y="1472"/>
                    </a:cubicBezTo>
                    <a:cubicBezTo>
                      <a:pt x="2945" y="660"/>
                      <a:pt x="2285" y="1"/>
                      <a:pt x="147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10429;p76"/>
            <p:cNvGrpSpPr/>
            <p:nvPr/>
          </p:nvGrpSpPr>
          <p:grpSpPr>
            <a:xfrm>
              <a:off x="8359249" y="4327452"/>
              <a:ext cx="603030" cy="626756"/>
              <a:chOff x="5830645" y="1539749"/>
              <a:chExt cx="259692" cy="269909"/>
            </a:xfrm>
          </p:grpSpPr>
          <p:sp>
            <p:nvSpPr>
              <p:cNvPr id="81" name="Google Shape;10430;p76"/>
              <p:cNvSpPr/>
              <p:nvPr/>
            </p:nvSpPr>
            <p:spPr>
              <a:xfrm>
                <a:off x="5830645" y="1539749"/>
                <a:ext cx="259692" cy="232406"/>
              </a:xfrm>
              <a:custGeom>
                <a:avLst/>
                <a:gdLst/>
                <a:ahLst/>
                <a:cxnLst/>
                <a:rect l="l" t="t" r="r" b="b"/>
                <a:pathLst>
                  <a:path w="10193" h="9122" extrusionOk="0">
                    <a:moveTo>
                      <a:pt x="2727" y="1"/>
                    </a:moveTo>
                    <a:cubicBezTo>
                      <a:pt x="1220" y="1"/>
                      <a:pt x="0" y="1223"/>
                      <a:pt x="0" y="2728"/>
                    </a:cubicBezTo>
                    <a:lnTo>
                      <a:pt x="0" y="9122"/>
                    </a:lnTo>
                    <a:lnTo>
                      <a:pt x="3150" y="9122"/>
                    </a:lnTo>
                    <a:cubicBezTo>
                      <a:pt x="3150" y="8046"/>
                      <a:pt x="4021" y="7175"/>
                      <a:pt x="5097" y="7175"/>
                    </a:cubicBezTo>
                    <a:cubicBezTo>
                      <a:pt x="6172" y="7175"/>
                      <a:pt x="7044" y="8046"/>
                      <a:pt x="7044" y="9122"/>
                    </a:cubicBezTo>
                    <a:lnTo>
                      <a:pt x="7467" y="9122"/>
                    </a:lnTo>
                    <a:cubicBezTo>
                      <a:pt x="8972" y="9122"/>
                      <a:pt x="10192" y="7900"/>
                      <a:pt x="10192" y="6395"/>
                    </a:cubicBezTo>
                    <a:lnTo>
                      <a:pt x="10192" y="4135"/>
                    </a:lnTo>
                    <a:cubicBezTo>
                      <a:pt x="7951" y="4028"/>
                      <a:pt x="6148" y="2239"/>
                      <a:pt x="6018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0431;p76"/>
              <p:cNvSpPr/>
              <p:nvPr/>
            </p:nvSpPr>
            <p:spPr>
              <a:xfrm>
                <a:off x="5922950" y="1734600"/>
                <a:ext cx="75057" cy="75057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2946" extrusionOk="0">
                    <a:moveTo>
                      <a:pt x="1474" y="1"/>
                    </a:moveTo>
                    <a:cubicBezTo>
                      <a:pt x="661" y="1"/>
                      <a:pt x="1" y="660"/>
                      <a:pt x="1" y="1474"/>
                    </a:cubicBezTo>
                    <a:cubicBezTo>
                      <a:pt x="1" y="2287"/>
                      <a:pt x="661" y="2946"/>
                      <a:pt x="1474" y="2946"/>
                    </a:cubicBezTo>
                    <a:cubicBezTo>
                      <a:pt x="2288" y="2946"/>
                      <a:pt x="2946" y="2287"/>
                      <a:pt x="2946" y="1474"/>
                    </a:cubicBezTo>
                    <a:cubicBezTo>
                      <a:pt x="2946" y="660"/>
                      <a:pt x="2288" y="1"/>
                      <a:pt x="1474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" name="Google Shape;10432;p76"/>
            <p:cNvGrpSpPr/>
            <p:nvPr/>
          </p:nvGrpSpPr>
          <p:grpSpPr>
            <a:xfrm>
              <a:off x="8987720" y="4327452"/>
              <a:ext cx="603030" cy="626756"/>
              <a:chOff x="6101293" y="1539749"/>
              <a:chExt cx="259692" cy="269909"/>
            </a:xfrm>
          </p:grpSpPr>
          <p:sp>
            <p:nvSpPr>
              <p:cNvPr id="79" name="Google Shape;10433;p76"/>
              <p:cNvSpPr/>
              <p:nvPr/>
            </p:nvSpPr>
            <p:spPr>
              <a:xfrm>
                <a:off x="6101293" y="1539749"/>
                <a:ext cx="259692" cy="232406"/>
              </a:xfrm>
              <a:custGeom>
                <a:avLst/>
                <a:gdLst/>
                <a:ahLst/>
                <a:cxnLst/>
                <a:rect l="l" t="t" r="r" b="b"/>
                <a:pathLst>
                  <a:path w="10193" h="9122" extrusionOk="0">
                    <a:moveTo>
                      <a:pt x="4177" y="1"/>
                    </a:moveTo>
                    <a:cubicBezTo>
                      <a:pt x="4045" y="2239"/>
                      <a:pt x="2244" y="4027"/>
                      <a:pt x="0" y="4135"/>
                    </a:cubicBezTo>
                    <a:lnTo>
                      <a:pt x="0" y="6395"/>
                    </a:lnTo>
                    <a:cubicBezTo>
                      <a:pt x="0" y="7902"/>
                      <a:pt x="1220" y="9122"/>
                      <a:pt x="2726" y="9122"/>
                    </a:cubicBezTo>
                    <a:lnTo>
                      <a:pt x="3148" y="9122"/>
                    </a:lnTo>
                    <a:cubicBezTo>
                      <a:pt x="3148" y="8046"/>
                      <a:pt x="4020" y="7175"/>
                      <a:pt x="5096" y="7175"/>
                    </a:cubicBezTo>
                    <a:cubicBezTo>
                      <a:pt x="6170" y="7175"/>
                      <a:pt x="7043" y="8046"/>
                      <a:pt x="7043" y="9122"/>
                    </a:cubicBezTo>
                    <a:lnTo>
                      <a:pt x="10193" y="9122"/>
                    </a:lnTo>
                    <a:lnTo>
                      <a:pt x="10193" y="2728"/>
                    </a:lnTo>
                    <a:cubicBezTo>
                      <a:pt x="10193" y="1223"/>
                      <a:pt x="8973" y="2"/>
                      <a:pt x="746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33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10434;p76"/>
              <p:cNvSpPr/>
              <p:nvPr/>
            </p:nvSpPr>
            <p:spPr>
              <a:xfrm>
                <a:off x="6193623" y="1734600"/>
                <a:ext cx="75031" cy="75057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2946" extrusionOk="0">
                    <a:moveTo>
                      <a:pt x="1473" y="1"/>
                    </a:moveTo>
                    <a:cubicBezTo>
                      <a:pt x="660" y="1"/>
                      <a:pt x="0" y="660"/>
                      <a:pt x="0" y="1474"/>
                    </a:cubicBezTo>
                    <a:cubicBezTo>
                      <a:pt x="0" y="2287"/>
                      <a:pt x="660" y="2946"/>
                      <a:pt x="1473" y="2946"/>
                    </a:cubicBezTo>
                    <a:cubicBezTo>
                      <a:pt x="2285" y="2946"/>
                      <a:pt x="2945" y="2287"/>
                      <a:pt x="2945" y="1474"/>
                    </a:cubicBezTo>
                    <a:cubicBezTo>
                      <a:pt x="2945" y="660"/>
                      <a:pt x="2285" y="1"/>
                      <a:pt x="147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33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8" name="Google Shape;10435;p76"/>
            <p:cNvSpPr/>
            <p:nvPr/>
          </p:nvSpPr>
          <p:spPr>
            <a:xfrm>
              <a:off x="8750529" y="4088394"/>
              <a:ext cx="447294" cy="447445"/>
            </a:xfrm>
            <a:custGeom>
              <a:avLst/>
              <a:gdLst/>
              <a:ahLst/>
              <a:cxnLst/>
              <a:rect l="l" t="t" r="r" b="b"/>
              <a:pathLst>
                <a:path w="2945" h="2946" extrusionOk="0">
                  <a:moveTo>
                    <a:pt x="1473" y="1"/>
                  </a:moveTo>
                  <a:cubicBezTo>
                    <a:pt x="660" y="1"/>
                    <a:pt x="0" y="660"/>
                    <a:pt x="0" y="1472"/>
                  </a:cubicBezTo>
                  <a:cubicBezTo>
                    <a:pt x="0" y="2286"/>
                    <a:pt x="660" y="2945"/>
                    <a:pt x="1473" y="2945"/>
                  </a:cubicBezTo>
                  <a:cubicBezTo>
                    <a:pt x="2285" y="2945"/>
                    <a:pt x="2945" y="2286"/>
                    <a:pt x="2945" y="1472"/>
                  </a:cubicBezTo>
                  <a:cubicBezTo>
                    <a:pt x="2945" y="660"/>
                    <a:pt x="2285" y="1"/>
                    <a:pt x="1473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8602832" y="5287452"/>
            <a:ext cx="1760301" cy="985665"/>
            <a:chOff x="7690876" y="5272840"/>
            <a:chExt cx="1760301" cy="985665"/>
          </a:xfrm>
        </p:grpSpPr>
        <p:sp>
          <p:nvSpPr>
            <p:cNvPr id="91" name="Google Shape;10124;p76"/>
            <p:cNvSpPr/>
            <p:nvPr/>
          </p:nvSpPr>
          <p:spPr>
            <a:xfrm>
              <a:off x="8805732" y="5272840"/>
              <a:ext cx="645445" cy="985665"/>
            </a:xfrm>
            <a:custGeom>
              <a:avLst/>
              <a:gdLst/>
              <a:ahLst/>
              <a:cxnLst/>
              <a:rect l="l" t="t" r="r" b="b"/>
              <a:pathLst>
                <a:path w="79475" h="121367" extrusionOk="0">
                  <a:moveTo>
                    <a:pt x="1" y="0"/>
                  </a:moveTo>
                  <a:lnTo>
                    <a:pt x="1" y="38997"/>
                  </a:lnTo>
                  <a:cubicBezTo>
                    <a:pt x="588" y="44011"/>
                    <a:pt x="2425" y="48797"/>
                    <a:pt x="5360" y="52918"/>
                  </a:cubicBezTo>
                  <a:lnTo>
                    <a:pt x="9329" y="58469"/>
                  </a:lnTo>
                  <a:cubicBezTo>
                    <a:pt x="10541" y="59694"/>
                    <a:pt x="10541" y="61672"/>
                    <a:pt x="9329" y="62897"/>
                  </a:cubicBezTo>
                  <a:lnTo>
                    <a:pt x="5360" y="68448"/>
                  </a:lnTo>
                  <a:cubicBezTo>
                    <a:pt x="2425" y="72557"/>
                    <a:pt x="588" y="77355"/>
                    <a:pt x="1" y="82370"/>
                  </a:cubicBezTo>
                  <a:lnTo>
                    <a:pt x="1" y="121366"/>
                  </a:lnTo>
                  <a:lnTo>
                    <a:pt x="68743" y="121366"/>
                  </a:lnTo>
                  <a:lnTo>
                    <a:pt x="68743" y="85815"/>
                  </a:lnTo>
                  <a:cubicBezTo>
                    <a:pt x="68743" y="79588"/>
                    <a:pt x="70682" y="73514"/>
                    <a:pt x="74293" y="68448"/>
                  </a:cubicBezTo>
                  <a:lnTo>
                    <a:pt x="78249" y="62897"/>
                  </a:lnTo>
                  <a:cubicBezTo>
                    <a:pt x="79474" y="61672"/>
                    <a:pt x="79474" y="59694"/>
                    <a:pt x="78249" y="58469"/>
                  </a:cubicBezTo>
                  <a:lnTo>
                    <a:pt x="74293" y="52918"/>
                  </a:lnTo>
                  <a:cubicBezTo>
                    <a:pt x="70669" y="47840"/>
                    <a:pt x="68730" y="41778"/>
                    <a:pt x="68730" y="35551"/>
                  </a:cubicBezTo>
                  <a:lnTo>
                    <a:pt x="68730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0125;p76"/>
            <p:cNvSpPr/>
            <p:nvPr/>
          </p:nvSpPr>
          <p:spPr>
            <a:xfrm>
              <a:off x="8249049" y="5272840"/>
              <a:ext cx="644820" cy="985665"/>
            </a:xfrm>
            <a:custGeom>
              <a:avLst/>
              <a:gdLst/>
              <a:ahLst/>
              <a:cxnLst/>
              <a:rect l="l" t="t" r="r" b="b"/>
              <a:pathLst>
                <a:path w="79398" h="121367" extrusionOk="0">
                  <a:moveTo>
                    <a:pt x="0" y="0"/>
                  </a:moveTo>
                  <a:lnTo>
                    <a:pt x="0" y="35551"/>
                  </a:lnTo>
                  <a:cubicBezTo>
                    <a:pt x="0" y="41778"/>
                    <a:pt x="1940" y="47852"/>
                    <a:pt x="5564" y="52918"/>
                  </a:cubicBezTo>
                  <a:lnTo>
                    <a:pt x="9520" y="58469"/>
                  </a:lnTo>
                  <a:cubicBezTo>
                    <a:pt x="10745" y="59694"/>
                    <a:pt x="10745" y="61672"/>
                    <a:pt x="9520" y="62897"/>
                  </a:cubicBezTo>
                  <a:lnTo>
                    <a:pt x="5564" y="68448"/>
                  </a:lnTo>
                  <a:cubicBezTo>
                    <a:pt x="1952" y="73514"/>
                    <a:pt x="0" y="79588"/>
                    <a:pt x="0" y="85815"/>
                  </a:cubicBezTo>
                  <a:lnTo>
                    <a:pt x="0" y="121366"/>
                  </a:lnTo>
                  <a:lnTo>
                    <a:pt x="68665" y="121366"/>
                  </a:lnTo>
                  <a:lnTo>
                    <a:pt x="68665" y="85815"/>
                  </a:lnTo>
                  <a:cubicBezTo>
                    <a:pt x="68665" y="79588"/>
                    <a:pt x="70605" y="73514"/>
                    <a:pt x="74216" y="68448"/>
                  </a:cubicBezTo>
                  <a:lnTo>
                    <a:pt x="78185" y="62897"/>
                  </a:lnTo>
                  <a:cubicBezTo>
                    <a:pt x="79397" y="61672"/>
                    <a:pt x="79397" y="59694"/>
                    <a:pt x="78185" y="58469"/>
                  </a:cubicBezTo>
                  <a:lnTo>
                    <a:pt x="74216" y="52918"/>
                  </a:lnTo>
                  <a:cubicBezTo>
                    <a:pt x="70605" y="47840"/>
                    <a:pt x="68665" y="41778"/>
                    <a:pt x="68665" y="35551"/>
                  </a:cubicBezTo>
                  <a:lnTo>
                    <a:pt x="68665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0126;p76"/>
            <p:cNvSpPr/>
            <p:nvPr/>
          </p:nvSpPr>
          <p:spPr>
            <a:xfrm>
              <a:off x="7690876" y="5272840"/>
              <a:ext cx="645437" cy="985665"/>
            </a:xfrm>
            <a:custGeom>
              <a:avLst/>
              <a:gdLst/>
              <a:ahLst/>
              <a:cxnLst/>
              <a:rect l="l" t="t" r="r" b="b"/>
              <a:pathLst>
                <a:path w="79474" h="121367" extrusionOk="0">
                  <a:moveTo>
                    <a:pt x="0" y="0"/>
                  </a:moveTo>
                  <a:lnTo>
                    <a:pt x="0" y="121366"/>
                  </a:lnTo>
                  <a:lnTo>
                    <a:pt x="68729" y="121366"/>
                  </a:lnTo>
                  <a:lnTo>
                    <a:pt x="68729" y="85815"/>
                  </a:lnTo>
                  <a:cubicBezTo>
                    <a:pt x="68729" y="79588"/>
                    <a:pt x="70669" y="73514"/>
                    <a:pt x="74293" y="68448"/>
                  </a:cubicBezTo>
                  <a:lnTo>
                    <a:pt x="78249" y="62897"/>
                  </a:lnTo>
                  <a:cubicBezTo>
                    <a:pt x="79474" y="61672"/>
                    <a:pt x="79474" y="59694"/>
                    <a:pt x="78249" y="58469"/>
                  </a:cubicBezTo>
                  <a:lnTo>
                    <a:pt x="74293" y="52918"/>
                  </a:lnTo>
                  <a:cubicBezTo>
                    <a:pt x="70669" y="47840"/>
                    <a:pt x="68729" y="41778"/>
                    <a:pt x="68729" y="35551"/>
                  </a:cubicBezTo>
                  <a:lnTo>
                    <a:pt x="6872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698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9492;p74"/>
          <p:cNvGrpSpPr/>
          <p:nvPr/>
        </p:nvGrpSpPr>
        <p:grpSpPr>
          <a:xfrm>
            <a:off x="1576109" y="3454315"/>
            <a:ext cx="3405637" cy="807461"/>
            <a:chOff x="3512551" y="2358282"/>
            <a:chExt cx="1597032" cy="378649"/>
          </a:xfrm>
        </p:grpSpPr>
        <p:grpSp>
          <p:nvGrpSpPr>
            <p:cNvPr id="5" name="Google Shape;9493;p74"/>
            <p:cNvGrpSpPr/>
            <p:nvPr/>
          </p:nvGrpSpPr>
          <p:grpSpPr>
            <a:xfrm>
              <a:off x="3738198" y="2553002"/>
              <a:ext cx="1145834" cy="117"/>
              <a:chOff x="3738198" y="2553002"/>
              <a:chExt cx="1145834" cy="117"/>
            </a:xfrm>
          </p:grpSpPr>
          <p:cxnSp>
            <p:nvCxnSpPr>
              <p:cNvPr id="22" name="Google Shape;9494;p74"/>
              <p:cNvCxnSpPr/>
              <p:nvPr/>
            </p:nvCxnSpPr>
            <p:spPr>
              <a:xfrm>
                <a:off x="4195395" y="2553002"/>
                <a:ext cx="231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9495;p74"/>
              <p:cNvCxnSpPr/>
              <p:nvPr/>
            </p:nvCxnSpPr>
            <p:spPr>
              <a:xfrm>
                <a:off x="4652432" y="2553002"/>
                <a:ext cx="231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9496;p74"/>
              <p:cNvCxnSpPr/>
              <p:nvPr/>
            </p:nvCxnSpPr>
            <p:spPr>
              <a:xfrm>
                <a:off x="3738198" y="2553118"/>
                <a:ext cx="231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" name="Google Shape;9499;p74"/>
            <p:cNvGrpSpPr/>
            <p:nvPr/>
          </p:nvGrpSpPr>
          <p:grpSpPr>
            <a:xfrm>
              <a:off x="3969644" y="2440153"/>
              <a:ext cx="225900" cy="296779"/>
              <a:chOff x="3969644" y="2440153"/>
              <a:chExt cx="225900" cy="296779"/>
            </a:xfrm>
          </p:grpSpPr>
          <p:cxnSp>
            <p:nvCxnSpPr>
              <p:cNvPr id="19" name="Google Shape;9500;p74"/>
              <p:cNvCxnSpPr/>
              <p:nvPr/>
            </p:nvCxnSpPr>
            <p:spPr>
              <a:xfrm>
                <a:off x="4082390" y="2637031"/>
                <a:ext cx="0" cy="99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0" name="Google Shape;9498;p74"/>
              <p:cNvSpPr/>
              <p:nvPr/>
            </p:nvSpPr>
            <p:spPr>
              <a:xfrm>
                <a:off x="3969644" y="2440153"/>
                <a:ext cx="225900" cy="2259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9501;p74"/>
              <p:cNvSpPr/>
              <p:nvPr/>
            </p:nvSpPr>
            <p:spPr>
              <a:xfrm>
                <a:off x="3998471" y="2468982"/>
                <a:ext cx="168300" cy="1683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" name="Google Shape;9502;p74"/>
            <p:cNvGrpSpPr/>
            <p:nvPr/>
          </p:nvGrpSpPr>
          <p:grpSpPr>
            <a:xfrm>
              <a:off x="4426818" y="2358282"/>
              <a:ext cx="225600" cy="307471"/>
              <a:chOff x="4426818" y="2358282"/>
              <a:chExt cx="225600" cy="307471"/>
            </a:xfrm>
          </p:grpSpPr>
          <p:cxnSp>
            <p:nvCxnSpPr>
              <p:cNvPr id="16" name="Google Shape;9503;p74"/>
              <p:cNvCxnSpPr/>
              <p:nvPr/>
            </p:nvCxnSpPr>
            <p:spPr>
              <a:xfrm rot="10800000">
                <a:off x="4539644" y="2358282"/>
                <a:ext cx="0" cy="110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7" name="Google Shape;9505;p74"/>
              <p:cNvSpPr/>
              <p:nvPr/>
            </p:nvSpPr>
            <p:spPr>
              <a:xfrm>
                <a:off x="4426818" y="2440153"/>
                <a:ext cx="225600" cy="2256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9504;p74"/>
              <p:cNvSpPr/>
              <p:nvPr/>
            </p:nvSpPr>
            <p:spPr>
              <a:xfrm>
                <a:off x="4455644" y="2468982"/>
                <a:ext cx="168000" cy="1680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9506;p74"/>
            <p:cNvGrpSpPr/>
            <p:nvPr/>
          </p:nvGrpSpPr>
          <p:grpSpPr>
            <a:xfrm>
              <a:off x="4883984" y="2440153"/>
              <a:ext cx="225600" cy="296479"/>
              <a:chOff x="4883984" y="2440153"/>
              <a:chExt cx="225600" cy="296479"/>
            </a:xfrm>
          </p:grpSpPr>
          <p:cxnSp>
            <p:nvCxnSpPr>
              <p:cNvPr id="13" name="Google Shape;9507;p74"/>
              <p:cNvCxnSpPr/>
              <p:nvPr/>
            </p:nvCxnSpPr>
            <p:spPr>
              <a:xfrm>
                <a:off x="4996858" y="2637031"/>
                <a:ext cx="0" cy="99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" name="Google Shape;9508;p74"/>
              <p:cNvSpPr/>
              <p:nvPr/>
            </p:nvSpPr>
            <p:spPr>
              <a:xfrm>
                <a:off x="4883984" y="2440153"/>
                <a:ext cx="225600" cy="2256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9509;p74"/>
              <p:cNvSpPr/>
              <p:nvPr/>
            </p:nvSpPr>
            <p:spPr>
              <a:xfrm>
                <a:off x="4912810" y="2468982"/>
                <a:ext cx="168000" cy="1680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" name="Google Shape;9510;p74"/>
            <p:cNvGrpSpPr/>
            <p:nvPr/>
          </p:nvGrpSpPr>
          <p:grpSpPr>
            <a:xfrm>
              <a:off x="3512551" y="2358356"/>
              <a:ext cx="225647" cy="307629"/>
              <a:chOff x="2182679" y="2005014"/>
              <a:chExt cx="792300" cy="1080158"/>
            </a:xfrm>
          </p:grpSpPr>
          <p:cxnSp>
            <p:nvCxnSpPr>
              <p:cNvPr id="10" name="Google Shape;9511;p74"/>
              <p:cNvCxnSpPr/>
              <p:nvPr/>
            </p:nvCxnSpPr>
            <p:spPr>
              <a:xfrm rot="10800000">
                <a:off x="2578961" y="2005014"/>
                <a:ext cx="0" cy="3888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" name="Google Shape;9497;p74"/>
              <p:cNvSpPr/>
              <p:nvPr/>
            </p:nvSpPr>
            <p:spPr>
              <a:xfrm>
                <a:off x="2182679" y="2292572"/>
                <a:ext cx="792300" cy="7926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9512;p74"/>
              <p:cNvSpPr/>
              <p:nvPr/>
            </p:nvSpPr>
            <p:spPr>
              <a:xfrm>
                <a:off x="2283911" y="2393814"/>
                <a:ext cx="590100" cy="59010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2" name="Group 131"/>
          <p:cNvGrpSpPr/>
          <p:nvPr/>
        </p:nvGrpSpPr>
        <p:grpSpPr>
          <a:xfrm>
            <a:off x="1576109" y="4804118"/>
            <a:ext cx="3214395" cy="752890"/>
            <a:chOff x="861734" y="4332631"/>
            <a:chExt cx="3214395" cy="752890"/>
          </a:xfrm>
        </p:grpSpPr>
        <p:sp>
          <p:nvSpPr>
            <p:cNvPr id="26" name="Google Shape;9530;p74"/>
            <p:cNvSpPr/>
            <p:nvPr/>
          </p:nvSpPr>
          <p:spPr>
            <a:xfrm>
              <a:off x="3465851" y="4332631"/>
              <a:ext cx="460970" cy="39920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4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4"/>
                  </a:lnTo>
                  <a:lnTo>
                    <a:pt x="43329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531;p74"/>
            <p:cNvSpPr/>
            <p:nvPr/>
          </p:nvSpPr>
          <p:spPr>
            <a:xfrm>
              <a:off x="2849605" y="4686315"/>
              <a:ext cx="460978" cy="39920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7" y="25013"/>
                  </a:lnTo>
                  <a:lnTo>
                    <a:pt x="43329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532;p74"/>
            <p:cNvSpPr/>
            <p:nvPr/>
          </p:nvSpPr>
          <p:spPr>
            <a:xfrm>
              <a:off x="1032802" y="4332632"/>
              <a:ext cx="460908" cy="399206"/>
            </a:xfrm>
            <a:custGeom>
              <a:avLst/>
              <a:gdLst/>
              <a:ahLst/>
              <a:cxnLst/>
              <a:rect l="l" t="t" r="r" b="b"/>
              <a:pathLst>
                <a:path w="57768" h="50027" extrusionOk="0">
                  <a:moveTo>
                    <a:pt x="14439" y="0"/>
                  </a:moveTo>
                  <a:lnTo>
                    <a:pt x="1" y="25013"/>
                  </a:lnTo>
                  <a:lnTo>
                    <a:pt x="14439" y="50027"/>
                  </a:lnTo>
                  <a:lnTo>
                    <a:pt x="43329" y="50027"/>
                  </a:lnTo>
                  <a:lnTo>
                    <a:pt x="57768" y="25013"/>
                  </a:lnTo>
                  <a:lnTo>
                    <a:pt x="43329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533;p74"/>
            <p:cNvSpPr/>
            <p:nvPr/>
          </p:nvSpPr>
          <p:spPr>
            <a:xfrm>
              <a:off x="1640220" y="4686386"/>
              <a:ext cx="460934" cy="399024"/>
            </a:xfrm>
            <a:custGeom>
              <a:avLst/>
              <a:gdLst/>
              <a:ahLst/>
              <a:cxnLst/>
              <a:rect l="l" t="t" r="r" b="b"/>
              <a:pathLst>
                <a:path w="57780" h="50027" extrusionOk="0">
                  <a:moveTo>
                    <a:pt x="14452" y="0"/>
                  </a:moveTo>
                  <a:lnTo>
                    <a:pt x="0" y="25013"/>
                  </a:lnTo>
                  <a:lnTo>
                    <a:pt x="14452" y="50027"/>
                  </a:lnTo>
                  <a:lnTo>
                    <a:pt x="43328" y="50027"/>
                  </a:lnTo>
                  <a:lnTo>
                    <a:pt x="57780" y="25013"/>
                  </a:lnTo>
                  <a:lnTo>
                    <a:pt x="43328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534;p74"/>
            <p:cNvSpPr/>
            <p:nvPr/>
          </p:nvSpPr>
          <p:spPr>
            <a:xfrm>
              <a:off x="2239520" y="4332632"/>
              <a:ext cx="460970" cy="399206"/>
            </a:xfrm>
            <a:custGeom>
              <a:avLst/>
              <a:gdLst/>
              <a:ahLst/>
              <a:cxnLst/>
              <a:rect l="l" t="t" r="r" b="b"/>
              <a:pathLst>
                <a:path w="57767" h="50027" extrusionOk="0">
                  <a:moveTo>
                    <a:pt x="14439" y="0"/>
                  </a:moveTo>
                  <a:lnTo>
                    <a:pt x="0" y="25013"/>
                  </a:lnTo>
                  <a:lnTo>
                    <a:pt x="14439" y="50027"/>
                  </a:lnTo>
                  <a:lnTo>
                    <a:pt x="43328" y="50027"/>
                  </a:lnTo>
                  <a:lnTo>
                    <a:pt x="57767" y="25013"/>
                  </a:lnTo>
                  <a:lnTo>
                    <a:pt x="43328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535;p74"/>
            <p:cNvSpPr/>
            <p:nvPr/>
          </p:nvSpPr>
          <p:spPr>
            <a:xfrm>
              <a:off x="861734" y="4533231"/>
              <a:ext cx="3214395" cy="352670"/>
            </a:xfrm>
            <a:custGeom>
              <a:avLst/>
              <a:gdLst/>
              <a:ahLst/>
              <a:cxnLst/>
              <a:rect l="l" t="t" r="r" b="b"/>
              <a:pathLst>
                <a:path w="285373" h="31310" fill="none" extrusionOk="0">
                  <a:moveTo>
                    <a:pt x="285373" y="3317"/>
                  </a:moveTo>
                  <a:lnTo>
                    <a:pt x="269256" y="31309"/>
                  </a:lnTo>
                  <a:lnTo>
                    <a:pt x="233095" y="31309"/>
                  </a:lnTo>
                  <a:lnTo>
                    <a:pt x="215067" y="352"/>
                  </a:lnTo>
                  <a:lnTo>
                    <a:pt x="179426" y="352"/>
                  </a:lnTo>
                  <a:lnTo>
                    <a:pt x="161606" y="31218"/>
                  </a:lnTo>
                  <a:lnTo>
                    <a:pt x="125718" y="31309"/>
                  </a:lnTo>
                  <a:lnTo>
                    <a:pt x="107651" y="0"/>
                  </a:lnTo>
                  <a:lnTo>
                    <a:pt x="71490" y="0"/>
                  </a:lnTo>
                  <a:lnTo>
                    <a:pt x="53669" y="31075"/>
                  </a:lnTo>
                  <a:lnTo>
                    <a:pt x="18042" y="31075"/>
                  </a:lnTo>
                  <a:lnTo>
                    <a:pt x="0" y="118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miter lim="1300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5667622" y="2534344"/>
            <a:ext cx="1563387" cy="1820637"/>
            <a:chOff x="4953247" y="2062857"/>
            <a:chExt cx="1563387" cy="1820637"/>
          </a:xfrm>
        </p:grpSpPr>
        <p:sp>
          <p:nvSpPr>
            <p:cNvPr id="33" name="Google Shape;9546;p74"/>
            <p:cNvSpPr/>
            <p:nvPr/>
          </p:nvSpPr>
          <p:spPr>
            <a:xfrm>
              <a:off x="4953247" y="2062857"/>
              <a:ext cx="468733" cy="468733"/>
            </a:xfrm>
            <a:prstGeom prst="flowChartConnector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547;p74"/>
            <p:cNvSpPr/>
            <p:nvPr/>
          </p:nvSpPr>
          <p:spPr>
            <a:xfrm>
              <a:off x="6047901" y="2062857"/>
              <a:ext cx="468733" cy="468733"/>
            </a:xfrm>
            <a:prstGeom prst="flowChartConnector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548;p74"/>
            <p:cNvSpPr/>
            <p:nvPr/>
          </p:nvSpPr>
          <p:spPr>
            <a:xfrm>
              <a:off x="6047901" y="2740651"/>
              <a:ext cx="468733" cy="468733"/>
            </a:xfrm>
            <a:prstGeom prst="flowChartConnector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6" name="Google Shape;9549;p74"/>
            <p:cNvCxnSpPr/>
            <p:nvPr/>
          </p:nvCxnSpPr>
          <p:spPr>
            <a:xfrm>
              <a:off x="5421980" y="2297223"/>
              <a:ext cx="625955" cy="489"/>
            </a:xfrm>
            <a:prstGeom prst="bentConnector3">
              <a:avLst>
                <a:gd name="adj1" fmla="val 50017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9550;p74"/>
            <p:cNvCxnSpPr/>
            <p:nvPr/>
          </p:nvCxnSpPr>
          <p:spPr>
            <a:xfrm rot="5400000">
              <a:off x="5630394" y="2088776"/>
              <a:ext cx="209059" cy="1094688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9552;p74"/>
            <p:cNvCxnSpPr/>
            <p:nvPr/>
          </p:nvCxnSpPr>
          <p:spPr>
            <a:xfrm>
              <a:off x="5421980" y="2975018"/>
              <a:ext cx="625955" cy="489"/>
            </a:xfrm>
            <a:prstGeom prst="bentConnector3">
              <a:avLst>
                <a:gd name="adj1" fmla="val 50017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9553;p74"/>
            <p:cNvCxnSpPr/>
            <p:nvPr/>
          </p:nvCxnSpPr>
          <p:spPr>
            <a:xfrm rot="5400000">
              <a:off x="5632228" y="2764736"/>
              <a:ext cx="205392" cy="1094688"/>
            </a:xfrm>
            <a:prstGeom prst="bentConnector3">
              <a:avLst>
                <a:gd name="adj1" fmla="val 49996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0" name="Google Shape;9551;p74"/>
            <p:cNvSpPr/>
            <p:nvPr/>
          </p:nvSpPr>
          <p:spPr>
            <a:xfrm>
              <a:off x="4953247" y="2740651"/>
              <a:ext cx="468733" cy="468733"/>
            </a:xfrm>
            <a:prstGeom prst="flowChartConnector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554;p74"/>
            <p:cNvSpPr/>
            <p:nvPr/>
          </p:nvSpPr>
          <p:spPr>
            <a:xfrm>
              <a:off x="4953247" y="3414761"/>
              <a:ext cx="468733" cy="468733"/>
            </a:xfrm>
            <a:prstGeom prst="flowChartConnector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555;p74"/>
            <p:cNvSpPr/>
            <p:nvPr/>
          </p:nvSpPr>
          <p:spPr>
            <a:xfrm>
              <a:off x="6047901" y="3414761"/>
              <a:ext cx="468733" cy="468733"/>
            </a:xfrm>
            <a:prstGeom prst="flowChartConnector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3" name="Google Shape;9556;p74"/>
            <p:cNvCxnSpPr/>
            <p:nvPr/>
          </p:nvCxnSpPr>
          <p:spPr>
            <a:xfrm>
              <a:off x="5421702" y="3648394"/>
              <a:ext cx="626200" cy="734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4" name="Google Shape;9557;p74"/>
          <p:cNvGrpSpPr/>
          <p:nvPr/>
        </p:nvGrpSpPr>
        <p:grpSpPr>
          <a:xfrm>
            <a:off x="1576109" y="2534344"/>
            <a:ext cx="3290451" cy="311257"/>
            <a:chOff x="238125" y="2506075"/>
            <a:chExt cx="7115411" cy="673075"/>
          </a:xfrm>
        </p:grpSpPr>
        <p:sp>
          <p:nvSpPr>
            <p:cNvPr id="45" name="Google Shape;9558;p74"/>
            <p:cNvSpPr/>
            <p:nvPr/>
          </p:nvSpPr>
          <p:spPr>
            <a:xfrm>
              <a:off x="238125" y="2506075"/>
              <a:ext cx="1643150" cy="67307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43" y="26923"/>
                  </a:lnTo>
                  <a:lnTo>
                    <a:pt x="65725" y="13477"/>
                  </a:lnTo>
                  <a:lnTo>
                    <a:pt x="54943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559;p74"/>
            <p:cNvSpPr/>
            <p:nvPr/>
          </p:nvSpPr>
          <p:spPr>
            <a:xfrm>
              <a:off x="1606190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560;p74"/>
            <p:cNvSpPr/>
            <p:nvPr/>
          </p:nvSpPr>
          <p:spPr>
            <a:xfrm>
              <a:off x="2973481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561;p74"/>
            <p:cNvSpPr/>
            <p:nvPr/>
          </p:nvSpPr>
          <p:spPr>
            <a:xfrm>
              <a:off x="5709611" y="2506075"/>
              <a:ext cx="1643925" cy="673075"/>
            </a:xfrm>
            <a:custGeom>
              <a:avLst/>
              <a:gdLst/>
              <a:ahLst/>
              <a:cxnLst/>
              <a:rect l="l" t="t" r="r" b="b"/>
              <a:pathLst>
                <a:path w="65757" h="26923" extrusionOk="0">
                  <a:moveTo>
                    <a:pt x="0" y="0"/>
                  </a:moveTo>
                  <a:lnTo>
                    <a:pt x="10782" y="13477"/>
                  </a:lnTo>
                  <a:lnTo>
                    <a:pt x="0" y="26923"/>
                  </a:lnTo>
                  <a:lnTo>
                    <a:pt x="54975" y="26923"/>
                  </a:lnTo>
                  <a:lnTo>
                    <a:pt x="65757" y="13477"/>
                  </a:lnTo>
                  <a:lnTo>
                    <a:pt x="54975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562;p74"/>
            <p:cNvSpPr/>
            <p:nvPr/>
          </p:nvSpPr>
          <p:spPr>
            <a:xfrm>
              <a:off x="4342321" y="2506075"/>
              <a:ext cx="1643150" cy="673075"/>
            </a:xfrm>
            <a:custGeom>
              <a:avLst/>
              <a:gdLst/>
              <a:ahLst/>
              <a:cxnLst/>
              <a:rect l="l" t="t" r="r" b="b"/>
              <a:pathLst>
                <a:path w="65726" h="26923" extrusionOk="0">
                  <a:moveTo>
                    <a:pt x="1" y="0"/>
                  </a:moveTo>
                  <a:lnTo>
                    <a:pt x="10751" y="13477"/>
                  </a:lnTo>
                  <a:lnTo>
                    <a:pt x="1" y="26923"/>
                  </a:lnTo>
                  <a:lnTo>
                    <a:pt x="54944" y="26923"/>
                  </a:lnTo>
                  <a:lnTo>
                    <a:pt x="65726" y="13477"/>
                  </a:lnTo>
                  <a:lnTo>
                    <a:pt x="54944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8518695" y="2534344"/>
            <a:ext cx="1799271" cy="1773976"/>
            <a:chOff x="7804320" y="2062857"/>
            <a:chExt cx="1799271" cy="1773976"/>
          </a:xfrm>
        </p:grpSpPr>
        <p:grpSp>
          <p:nvGrpSpPr>
            <p:cNvPr id="51" name="Google Shape;9824;p74"/>
            <p:cNvGrpSpPr/>
            <p:nvPr/>
          </p:nvGrpSpPr>
          <p:grpSpPr>
            <a:xfrm>
              <a:off x="8031767" y="2695580"/>
              <a:ext cx="1344368" cy="508596"/>
              <a:chOff x="2492145" y="2881565"/>
              <a:chExt cx="607300" cy="229751"/>
            </a:xfrm>
          </p:grpSpPr>
          <p:sp>
            <p:nvSpPr>
              <p:cNvPr id="102" name="Google Shape;9825;p74"/>
              <p:cNvSpPr/>
              <p:nvPr/>
            </p:nvSpPr>
            <p:spPr>
              <a:xfrm>
                <a:off x="2530550" y="2913581"/>
                <a:ext cx="530589" cy="165697"/>
              </a:xfrm>
              <a:custGeom>
                <a:avLst/>
                <a:gdLst/>
                <a:ahLst/>
                <a:cxnLst/>
                <a:rect l="l" t="t" r="r" b="b"/>
                <a:pathLst>
                  <a:path w="116549" h="36397" extrusionOk="0">
                    <a:moveTo>
                      <a:pt x="18199" y="1"/>
                    </a:moveTo>
                    <a:cubicBezTo>
                      <a:pt x="8148" y="1"/>
                      <a:pt x="1" y="8148"/>
                      <a:pt x="1" y="18198"/>
                    </a:cubicBezTo>
                    <a:cubicBezTo>
                      <a:pt x="1" y="28249"/>
                      <a:pt x="8148" y="36396"/>
                      <a:pt x="18199" y="36396"/>
                    </a:cubicBezTo>
                    <a:lnTo>
                      <a:pt x="98350" y="36396"/>
                    </a:lnTo>
                    <a:cubicBezTo>
                      <a:pt x="108401" y="36396"/>
                      <a:pt x="116548" y="28249"/>
                      <a:pt x="116548" y="18198"/>
                    </a:cubicBezTo>
                    <a:cubicBezTo>
                      <a:pt x="116548" y="8148"/>
                      <a:pt x="108401" y="1"/>
                      <a:pt x="9835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0033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9826;p74"/>
              <p:cNvSpPr/>
              <p:nvPr/>
            </p:nvSpPr>
            <p:spPr>
              <a:xfrm>
                <a:off x="2886492" y="2881565"/>
                <a:ext cx="212952" cy="229751"/>
              </a:xfrm>
              <a:custGeom>
                <a:avLst/>
                <a:gdLst/>
                <a:ahLst/>
                <a:cxnLst/>
                <a:rect l="l" t="t" r="r" b="b"/>
                <a:pathLst>
                  <a:path w="46777" h="50467" extrusionOk="0">
                    <a:moveTo>
                      <a:pt x="1" y="1"/>
                    </a:moveTo>
                    <a:lnTo>
                      <a:pt x="1" y="1458"/>
                    </a:lnTo>
                    <a:lnTo>
                      <a:pt x="21544" y="1458"/>
                    </a:lnTo>
                    <a:cubicBezTo>
                      <a:pt x="34653" y="1458"/>
                      <a:pt x="45320" y="12123"/>
                      <a:pt x="45320" y="25233"/>
                    </a:cubicBezTo>
                    <a:cubicBezTo>
                      <a:pt x="45320" y="38344"/>
                      <a:pt x="34653" y="49009"/>
                      <a:pt x="21544" y="49009"/>
                    </a:cubicBezTo>
                    <a:lnTo>
                      <a:pt x="1" y="49009"/>
                    </a:lnTo>
                    <a:lnTo>
                      <a:pt x="1" y="50466"/>
                    </a:lnTo>
                    <a:lnTo>
                      <a:pt x="21544" y="50466"/>
                    </a:lnTo>
                    <a:cubicBezTo>
                      <a:pt x="35457" y="50466"/>
                      <a:pt x="46776" y="39146"/>
                      <a:pt x="46776" y="25233"/>
                    </a:cubicBezTo>
                    <a:cubicBezTo>
                      <a:pt x="46776" y="11322"/>
                      <a:pt x="35457" y="1"/>
                      <a:pt x="21544" y="1"/>
                    </a:cubicBezTo>
                    <a:close/>
                  </a:path>
                </a:pathLst>
              </a:custGeom>
              <a:solidFill>
                <a:srgbClr val="96979B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9827;p74"/>
              <p:cNvSpPr/>
              <p:nvPr/>
            </p:nvSpPr>
            <p:spPr>
              <a:xfrm>
                <a:off x="2492145" y="2881565"/>
                <a:ext cx="212934" cy="229751"/>
              </a:xfrm>
              <a:custGeom>
                <a:avLst/>
                <a:gdLst/>
                <a:ahLst/>
                <a:cxnLst/>
                <a:rect l="l" t="t" r="r" b="b"/>
                <a:pathLst>
                  <a:path w="46773" h="50467" extrusionOk="0">
                    <a:moveTo>
                      <a:pt x="25232" y="1"/>
                    </a:moveTo>
                    <a:cubicBezTo>
                      <a:pt x="11319" y="1"/>
                      <a:pt x="0" y="11322"/>
                      <a:pt x="0" y="25233"/>
                    </a:cubicBezTo>
                    <a:cubicBezTo>
                      <a:pt x="0" y="39146"/>
                      <a:pt x="11319" y="50466"/>
                      <a:pt x="25232" y="50466"/>
                    </a:cubicBezTo>
                    <a:lnTo>
                      <a:pt x="46773" y="50466"/>
                    </a:lnTo>
                    <a:lnTo>
                      <a:pt x="46773" y="49007"/>
                    </a:lnTo>
                    <a:lnTo>
                      <a:pt x="25232" y="49007"/>
                    </a:lnTo>
                    <a:cubicBezTo>
                      <a:pt x="12124" y="49007"/>
                      <a:pt x="1456" y="38344"/>
                      <a:pt x="1456" y="25233"/>
                    </a:cubicBezTo>
                    <a:cubicBezTo>
                      <a:pt x="1456" y="12123"/>
                      <a:pt x="12124" y="1457"/>
                      <a:pt x="25232" y="1457"/>
                    </a:cubicBezTo>
                    <a:lnTo>
                      <a:pt x="46773" y="1457"/>
                    </a:lnTo>
                    <a:lnTo>
                      <a:pt x="46773" y="1"/>
                    </a:lnTo>
                    <a:close/>
                  </a:path>
                </a:pathLst>
              </a:custGeom>
              <a:solidFill>
                <a:srgbClr val="96979B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" name="Google Shape;9828;p74"/>
            <p:cNvGrpSpPr/>
            <p:nvPr/>
          </p:nvGrpSpPr>
          <p:grpSpPr>
            <a:xfrm>
              <a:off x="7804320" y="2062857"/>
              <a:ext cx="1799271" cy="657076"/>
              <a:chOff x="2389399" y="2595741"/>
              <a:chExt cx="812796" cy="296825"/>
            </a:xfrm>
          </p:grpSpPr>
          <p:grpSp>
            <p:nvGrpSpPr>
              <p:cNvPr id="78" name="Google Shape;9829;p74"/>
              <p:cNvGrpSpPr/>
              <p:nvPr/>
            </p:nvGrpSpPr>
            <p:grpSpPr>
              <a:xfrm>
                <a:off x="2389399" y="2595741"/>
                <a:ext cx="363638" cy="296825"/>
                <a:chOff x="2389399" y="2595741"/>
                <a:chExt cx="363638" cy="296825"/>
              </a:xfrm>
            </p:grpSpPr>
            <p:grpSp>
              <p:nvGrpSpPr>
                <p:cNvPr id="95" name="Google Shape;9830;p74"/>
                <p:cNvGrpSpPr/>
                <p:nvPr/>
              </p:nvGrpSpPr>
              <p:grpSpPr>
                <a:xfrm>
                  <a:off x="2493852" y="2794333"/>
                  <a:ext cx="259185" cy="98232"/>
                  <a:chOff x="2493852" y="2794333"/>
                  <a:chExt cx="259185" cy="98232"/>
                </a:xfrm>
              </p:grpSpPr>
              <p:sp>
                <p:nvSpPr>
                  <p:cNvPr id="99" name="Google Shape;9831;p74"/>
                  <p:cNvSpPr/>
                  <p:nvPr/>
                </p:nvSpPr>
                <p:spPr>
                  <a:xfrm>
                    <a:off x="2500419" y="2800896"/>
                    <a:ext cx="246135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6" h="18698" extrusionOk="0">
                        <a:moveTo>
                          <a:pt x="243" y="1"/>
                        </a:moveTo>
                        <a:cubicBezTo>
                          <a:pt x="108" y="1"/>
                          <a:pt x="1" y="108"/>
                          <a:pt x="1" y="243"/>
                        </a:cubicBezTo>
                        <a:cubicBezTo>
                          <a:pt x="1" y="4216"/>
                          <a:pt x="3233" y="7447"/>
                          <a:pt x="7204" y="7447"/>
                        </a:cubicBezTo>
                        <a:lnTo>
                          <a:pt x="47616" y="7447"/>
                        </a:lnTo>
                        <a:cubicBezTo>
                          <a:pt x="50905" y="7447"/>
                          <a:pt x="53581" y="10122"/>
                          <a:pt x="53581" y="13412"/>
                        </a:cubicBezTo>
                        <a:lnTo>
                          <a:pt x="53581" y="18455"/>
                        </a:lnTo>
                        <a:cubicBezTo>
                          <a:pt x="53581" y="18590"/>
                          <a:pt x="53688" y="18697"/>
                          <a:pt x="53823" y="18697"/>
                        </a:cubicBezTo>
                        <a:cubicBezTo>
                          <a:pt x="53957" y="18697"/>
                          <a:pt x="54065" y="18590"/>
                          <a:pt x="54062" y="18455"/>
                        </a:cubicBezTo>
                        <a:lnTo>
                          <a:pt x="54062" y="13412"/>
                        </a:lnTo>
                        <a:cubicBezTo>
                          <a:pt x="54062" y="9854"/>
                          <a:pt x="51169" y="6961"/>
                          <a:pt x="47611" y="6961"/>
                        </a:cubicBezTo>
                        <a:lnTo>
                          <a:pt x="7203" y="6961"/>
                        </a:lnTo>
                        <a:cubicBezTo>
                          <a:pt x="3498" y="6961"/>
                          <a:pt x="485" y="3946"/>
                          <a:pt x="485" y="243"/>
                        </a:cubicBezTo>
                        <a:cubicBezTo>
                          <a:pt x="485" y="108"/>
                          <a:pt x="377" y="1"/>
                          <a:pt x="243" y="1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" name="Google Shape;9832;p74"/>
                  <p:cNvSpPr/>
                  <p:nvPr/>
                </p:nvSpPr>
                <p:spPr>
                  <a:xfrm>
                    <a:off x="2493852" y="2794333"/>
                    <a:ext cx="15360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3" extrusionOk="0">
                        <a:moveTo>
                          <a:pt x="1687" y="0"/>
                        </a:moveTo>
                        <a:cubicBezTo>
                          <a:pt x="755" y="0"/>
                          <a:pt x="1" y="754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9" y="3370"/>
                          <a:pt x="3374" y="2617"/>
                          <a:pt x="3374" y="1687"/>
                        </a:cubicBezTo>
                        <a:cubicBezTo>
                          <a:pt x="3374" y="754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" name="Google Shape;9833;p74"/>
                  <p:cNvSpPr/>
                  <p:nvPr/>
                </p:nvSpPr>
                <p:spPr>
                  <a:xfrm>
                    <a:off x="2737686" y="2877210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9" y="3372"/>
                          <a:pt x="3372" y="2616"/>
                          <a:pt x="3372" y="1686"/>
                        </a:cubicBezTo>
                        <a:cubicBezTo>
                          <a:pt x="3372" y="754"/>
                          <a:pt x="2619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96" name="Google Shape;9834;p74"/>
                <p:cNvGrpSpPr/>
                <p:nvPr/>
              </p:nvGrpSpPr>
              <p:grpSpPr>
                <a:xfrm>
                  <a:off x="2389399" y="2595741"/>
                  <a:ext cx="224343" cy="182054"/>
                  <a:chOff x="2389399" y="2595741"/>
                  <a:chExt cx="224343" cy="182054"/>
                </a:xfrm>
              </p:grpSpPr>
              <p:sp>
                <p:nvSpPr>
                  <p:cNvPr id="97" name="Google Shape;9835;p74"/>
                  <p:cNvSpPr/>
                  <p:nvPr/>
                </p:nvSpPr>
                <p:spPr>
                  <a:xfrm>
                    <a:off x="2389399" y="2595741"/>
                    <a:ext cx="224343" cy="182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279" h="39990" extrusionOk="0">
                        <a:moveTo>
                          <a:pt x="7997" y="1"/>
                        </a:moveTo>
                        <a:cubicBezTo>
                          <a:pt x="3580" y="1"/>
                          <a:pt x="0" y="3580"/>
                          <a:pt x="0" y="7995"/>
                        </a:cubicBezTo>
                        <a:lnTo>
                          <a:pt x="0" y="31993"/>
                        </a:lnTo>
                        <a:cubicBezTo>
                          <a:pt x="0" y="36409"/>
                          <a:pt x="3580" y="39989"/>
                          <a:pt x="7997" y="39989"/>
                        </a:cubicBezTo>
                        <a:lnTo>
                          <a:pt x="41282" y="39989"/>
                        </a:lnTo>
                        <a:cubicBezTo>
                          <a:pt x="45697" y="39989"/>
                          <a:pt x="49277" y="36409"/>
                          <a:pt x="49277" y="31993"/>
                        </a:cubicBezTo>
                        <a:lnTo>
                          <a:pt x="49277" y="7995"/>
                        </a:lnTo>
                        <a:cubicBezTo>
                          <a:pt x="49278" y="3580"/>
                          <a:pt x="45697" y="1"/>
                          <a:pt x="41282" y="1"/>
                        </a:cubicBez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8" name="Google Shape;9836;p74"/>
                  <p:cNvSpPr/>
                  <p:nvPr/>
                </p:nvSpPr>
                <p:spPr>
                  <a:xfrm>
                    <a:off x="2430284" y="2686181"/>
                    <a:ext cx="140326" cy="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24" h="243" extrusionOk="0">
                        <a:moveTo>
                          <a:pt x="121" y="1"/>
                        </a:moveTo>
                        <a:cubicBezTo>
                          <a:pt x="55" y="1"/>
                          <a:pt x="0" y="55"/>
                          <a:pt x="0" y="121"/>
                        </a:cubicBezTo>
                        <a:cubicBezTo>
                          <a:pt x="0" y="187"/>
                          <a:pt x="55" y="243"/>
                          <a:pt x="121" y="243"/>
                        </a:cubicBezTo>
                        <a:lnTo>
                          <a:pt x="30703" y="243"/>
                        </a:lnTo>
                        <a:cubicBezTo>
                          <a:pt x="30769" y="243"/>
                          <a:pt x="30823" y="187"/>
                          <a:pt x="30823" y="121"/>
                        </a:cubicBezTo>
                        <a:cubicBezTo>
                          <a:pt x="30823" y="55"/>
                          <a:pt x="30767" y="1"/>
                          <a:pt x="30701" y="1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79" name="Google Shape;9837;p74"/>
              <p:cNvGrpSpPr/>
              <p:nvPr/>
            </p:nvGrpSpPr>
            <p:grpSpPr>
              <a:xfrm>
                <a:off x="2683630" y="2595741"/>
                <a:ext cx="224334" cy="296825"/>
                <a:chOff x="2683630" y="2595741"/>
                <a:chExt cx="224334" cy="296825"/>
              </a:xfrm>
            </p:grpSpPr>
            <p:grpSp>
              <p:nvGrpSpPr>
                <p:cNvPr id="88" name="Google Shape;9838;p74"/>
                <p:cNvGrpSpPr/>
                <p:nvPr/>
              </p:nvGrpSpPr>
              <p:grpSpPr>
                <a:xfrm>
                  <a:off x="2788083" y="2794333"/>
                  <a:ext cx="15356" cy="98232"/>
                  <a:chOff x="2788083" y="2794333"/>
                  <a:chExt cx="15356" cy="98232"/>
                </a:xfrm>
              </p:grpSpPr>
              <p:sp>
                <p:nvSpPr>
                  <p:cNvPr id="92" name="Google Shape;9839;p74"/>
                  <p:cNvSpPr/>
                  <p:nvPr/>
                </p:nvSpPr>
                <p:spPr>
                  <a:xfrm>
                    <a:off x="2794655" y="2800905"/>
                    <a:ext cx="2213" cy="851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" h="18696" extrusionOk="0">
                        <a:moveTo>
                          <a:pt x="243" y="0"/>
                        </a:moveTo>
                        <a:cubicBezTo>
                          <a:pt x="108" y="0"/>
                          <a:pt x="1" y="109"/>
                          <a:pt x="1" y="243"/>
                        </a:cubicBezTo>
                        <a:lnTo>
                          <a:pt x="1" y="18453"/>
                        </a:lnTo>
                        <a:cubicBezTo>
                          <a:pt x="1" y="18588"/>
                          <a:pt x="108" y="18695"/>
                          <a:pt x="243" y="18695"/>
                        </a:cubicBezTo>
                        <a:cubicBezTo>
                          <a:pt x="377" y="18695"/>
                          <a:pt x="485" y="18588"/>
                          <a:pt x="485" y="18453"/>
                        </a:cubicBezTo>
                        <a:lnTo>
                          <a:pt x="485" y="243"/>
                        </a:lnTo>
                        <a:cubicBezTo>
                          <a:pt x="485" y="109"/>
                          <a:pt x="377" y="0"/>
                          <a:pt x="243" y="0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3" name="Google Shape;9840;p74"/>
                  <p:cNvSpPr/>
                  <p:nvPr/>
                </p:nvSpPr>
                <p:spPr>
                  <a:xfrm>
                    <a:off x="2788083" y="2794333"/>
                    <a:ext cx="15356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3" extrusionOk="0">
                        <a:moveTo>
                          <a:pt x="1687" y="0"/>
                        </a:moveTo>
                        <a:cubicBezTo>
                          <a:pt x="755" y="0"/>
                          <a:pt x="1" y="754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8" y="3373"/>
                          <a:pt x="3372" y="2617"/>
                          <a:pt x="3372" y="1687"/>
                        </a:cubicBezTo>
                        <a:cubicBezTo>
                          <a:pt x="3372" y="754"/>
                          <a:pt x="2618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4" name="Google Shape;9841;p74"/>
                  <p:cNvSpPr/>
                  <p:nvPr/>
                </p:nvSpPr>
                <p:spPr>
                  <a:xfrm>
                    <a:off x="2788083" y="2877210"/>
                    <a:ext cx="15356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8" y="3372"/>
                          <a:pt x="3372" y="2616"/>
                          <a:pt x="3372" y="1686"/>
                        </a:cubicBezTo>
                        <a:cubicBezTo>
                          <a:pt x="3372" y="754"/>
                          <a:pt x="2618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9" name="Google Shape;9842;p74"/>
                <p:cNvGrpSpPr/>
                <p:nvPr/>
              </p:nvGrpSpPr>
              <p:grpSpPr>
                <a:xfrm>
                  <a:off x="2683630" y="2595741"/>
                  <a:ext cx="224334" cy="182054"/>
                  <a:chOff x="2683630" y="2595741"/>
                  <a:chExt cx="224334" cy="182054"/>
                </a:xfrm>
              </p:grpSpPr>
              <p:sp>
                <p:nvSpPr>
                  <p:cNvPr id="90" name="Google Shape;9843;p74"/>
                  <p:cNvSpPr/>
                  <p:nvPr/>
                </p:nvSpPr>
                <p:spPr>
                  <a:xfrm>
                    <a:off x="2683630" y="2595741"/>
                    <a:ext cx="224334" cy="182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277" h="39990" extrusionOk="0">
                        <a:moveTo>
                          <a:pt x="7996" y="1"/>
                        </a:moveTo>
                        <a:cubicBezTo>
                          <a:pt x="3580" y="1"/>
                          <a:pt x="0" y="3580"/>
                          <a:pt x="0" y="7995"/>
                        </a:cubicBezTo>
                        <a:lnTo>
                          <a:pt x="0" y="31993"/>
                        </a:lnTo>
                        <a:cubicBezTo>
                          <a:pt x="0" y="36409"/>
                          <a:pt x="3580" y="39989"/>
                          <a:pt x="7996" y="39989"/>
                        </a:cubicBezTo>
                        <a:lnTo>
                          <a:pt x="41280" y="39989"/>
                        </a:lnTo>
                        <a:cubicBezTo>
                          <a:pt x="45697" y="39989"/>
                          <a:pt x="49277" y="36409"/>
                          <a:pt x="49277" y="31993"/>
                        </a:cubicBezTo>
                        <a:lnTo>
                          <a:pt x="49277" y="7995"/>
                        </a:lnTo>
                        <a:cubicBezTo>
                          <a:pt x="49277" y="3580"/>
                          <a:pt x="45697" y="1"/>
                          <a:pt x="41280" y="1"/>
                        </a:cubicBez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" name="Google Shape;9844;p74"/>
                  <p:cNvSpPr/>
                  <p:nvPr/>
                </p:nvSpPr>
                <p:spPr>
                  <a:xfrm>
                    <a:off x="2724889" y="2686181"/>
                    <a:ext cx="140322" cy="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23" h="243" extrusionOk="0">
                        <a:moveTo>
                          <a:pt x="121" y="1"/>
                        </a:moveTo>
                        <a:cubicBezTo>
                          <a:pt x="55" y="1"/>
                          <a:pt x="0" y="55"/>
                          <a:pt x="0" y="121"/>
                        </a:cubicBezTo>
                        <a:cubicBezTo>
                          <a:pt x="0" y="187"/>
                          <a:pt x="55" y="243"/>
                          <a:pt x="121" y="243"/>
                        </a:cubicBezTo>
                        <a:lnTo>
                          <a:pt x="30701" y="243"/>
                        </a:lnTo>
                        <a:cubicBezTo>
                          <a:pt x="30769" y="243"/>
                          <a:pt x="30823" y="187"/>
                          <a:pt x="30823" y="121"/>
                        </a:cubicBezTo>
                        <a:cubicBezTo>
                          <a:pt x="30823" y="55"/>
                          <a:pt x="30767" y="1"/>
                          <a:pt x="30701" y="1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80" name="Google Shape;9845;p74"/>
              <p:cNvGrpSpPr/>
              <p:nvPr/>
            </p:nvGrpSpPr>
            <p:grpSpPr>
              <a:xfrm>
                <a:off x="2838475" y="2595741"/>
                <a:ext cx="363719" cy="296825"/>
                <a:chOff x="2838475" y="2595741"/>
                <a:chExt cx="363719" cy="296825"/>
              </a:xfrm>
            </p:grpSpPr>
            <p:grpSp>
              <p:nvGrpSpPr>
                <p:cNvPr id="81" name="Google Shape;9846;p74"/>
                <p:cNvGrpSpPr/>
                <p:nvPr/>
              </p:nvGrpSpPr>
              <p:grpSpPr>
                <a:xfrm>
                  <a:off x="2838475" y="2794333"/>
                  <a:ext cx="259185" cy="98232"/>
                  <a:chOff x="2838475" y="2794333"/>
                  <a:chExt cx="259185" cy="98232"/>
                </a:xfrm>
              </p:grpSpPr>
              <p:sp>
                <p:nvSpPr>
                  <p:cNvPr id="85" name="Google Shape;9847;p74"/>
                  <p:cNvSpPr/>
                  <p:nvPr/>
                </p:nvSpPr>
                <p:spPr>
                  <a:xfrm>
                    <a:off x="2845042" y="2800896"/>
                    <a:ext cx="246122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3" h="18698" extrusionOk="0">
                        <a:moveTo>
                          <a:pt x="53821" y="1"/>
                        </a:moveTo>
                        <a:cubicBezTo>
                          <a:pt x="53687" y="1"/>
                          <a:pt x="53579" y="108"/>
                          <a:pt x="53579" y="243"/>
                        </a:cubicBezTo>
                        <a:cubicBezTo>
                          <a:pt x="53579" y="3946"/>
                          <a:pt x="50564" y="6961"/>
                          <a:pt x="46861" y="6961"/>
                        </a:cubicBezTo>
                        <a:lnTo>
                          <a:pt x="6451" y="6961"/>
                        </a:lnTo>
                        <a:cubicBezTo>
                          <a:pt x="2895" y="6961"/>
                          <a:pt x="0" y="9857"/>
                          <a:pt x="0" y="13412"/>
                        </a:cubicBezTo>
                        <a:lnTo>
                          <a:pt x="0" y="18455"/>
                        </a:lnTo>
                        <a:cubicBezTo>
                          <a:pt x="0" y="18590"/>
                          <a:pt x="109" y="18697"/>
                          <a:pt x="242" y="18697"/>
                        </a:cubicBezTo>
                        <a:cubicBezTo>
                          <a:pt x="379" y="18697"/>
                          <a:pt x="487" y="18590"/>
                          <a:pt x="486" y="18455"/>
                        </a:cubicBezTo>
                        <a:lnTo>
                          <a:pt x="486" y="13412"/>
                        </a:lnTo>
                        <a:cubicBezTo>
                          <a:pt x="486" y="10122"/>
                          <a:pt x="3162" y="7447"/>
                          <a:pt x="6451" y="7447"/>
                        </a:cubicBezTo>
                        <a:lnTo>
                          <a:pt x="46858" y="7447"/>
                        </a:lnTo>
                        <a:cubicBezTo>
                          <a:pt x="50831" y="7447"/>
                          <a:pt x="54063" y="4215"/>
                          <a:pt x="54063" y="243"/>
                        </a:cubicBezTo>
                        <a:cubicBezTo>
                          <a:pt x="54063" y="108"/>
                          <a:pt x="53954" y="1"/>
                          <a:pt x="53821" y="1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6" name="Google Shape;9848;p74"/>
                  <p:cNvSpPr/>
                  <p:nvPr/>
                </p:nvSpPr>
                <p:spPr>
                  <a:xfrm>
                    <a:off x="3082301" y="2794333"/>
                    <a:ext cx="15360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3" extrusionOk="0">
                        <a:moveTo>
                          <a:pt x="1687" y="0"/>
                        </a:moveTo>
                        <a:cubicBezTo>
                          <a:pt x="755" y="0"/>
                          <a:pt x="0" y="754"/>
                          <a:pt x="0" y="1687"/>
                        </a:cubicBezTo>
                        <a:cubicBezTo>
                          <a:pt x="0" y="2619"/>
                          <a:pt x="755" y="3373"/>
                          <a:pt x="1687" y="3373"/>
                        </a:cubicBezTo>
                        <a:cubicBezTo>
                          <a:pt x="2619" y="3370"/>
                          <a:pt x="3373" y="2617"/>
                          <a:pt x="3373" y="1687"/>
                        </a:cubicBezTo>
                        <a:cubicBezTo>
                          <a:pt x="3373" y="754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7" name="Google Shape;9849;p74"/>
                  <p:cNvSpPr/>
                  <p:nvPr/>
                </p:nvSpPr>
                <p:spPr>
                  <a:xfrm>
                    <a:off x="2838475" y="2877210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5" y="1"/>
                        </a:moveTo>
                        <a:cubicBezTo>
                          <a:pt x="753" y="1"/>
                          <a:pt x="0" y="754"/>
                          <a:pt x="0" y="1686"/>
                        </a:cubicBezTo>
                        <a:cubicBezTo>
                          <a:pt x="0" y="2618"/>
                          <a:pt x="753" y="3372"/>
                          <a:pt x="1685" y="3372"/>
                        </a:cubicBezTo>
                        <a:cubicBezTo>
                          <a:pt x="2617" y="3372"/>
                          <a:pt x="3372" y="2616"/>
                          <a:pt x="3372" y="1686"/>
                        </a:cubicBezTo>
                        <a:cubicBezTo>
                          <a:pt x="3372" y="754"/>
                          <a:pt x="2617" y="1"/>
                          <a:pt x="1685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82" name="Google Shape;9850;p74"/>
                <p:cNvGrpSpPr/>
                <p:nvPr/>
              </p:nvGrpSpPr>
              <p:grpSpPr>
                <a:xfrm>
                  <a:off x="2977852" y="2595741"/>
                  <a:ext cx="224343" cy="182054"/>
                  <a:chOff x="2977852" y="2595741"/>
                  <a:chExt cx="224343" cy="182054"/>
                </a:xfrm>
              </p:grpSpPr>
              <p:sp>
                <p:nvSpPr>
                  <p:cNvPr id="83" name="Google Shape;9851;p74"/>
                  <p:cNvSpPr/>
                  <p:nvPr/>
                </p:nvSpPr>
                <p:spPr>
                  <a:xfrm>
                    <a:off x="2977852" y="2595741"/>
                    <a:ext cx="224343" cy="182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279" h="39990" extrusionOk="0">
                        <a:moveTo>
                          <a:pt x="7995" y="1"/>
                        </a:moveTo>
                        <a:cubicBezTo>
                          <a:pt x="3580" y="1"/>
                          <a:pt x="0" y="3580"/>
                          <a:pt x="0" y="7995"/>
                        </a:cubicBezTo>
                        <a:lnTo>
                          <a:pt x="0" y="31993"/>
                        </a:lnTo>
                        <a:cubicBezTo>
                          <a:pt x="0" y="36409"/>
                          <a:pt x="3580" y="39989"/>
                          <a:pt x="7995" y="39989"/>
                        </a:cubicBezTo>
                        <a:lnTo>
                          <a:pt x="41282" y="39989"/>
                        </a:lnTo>
                        <a:cubicBezTo>
                          <a:pt x="45698" y="39989"/>
                          <a:pt x="49278" y="36409"/>
                          <a:pt x="49278" y="31993"/>
                        </a:cubicBezTo>
                        <a:lnTo>
                          <a:pt x="49278" y="7995"/>
                        </a:lnTo>
                        <a:cubicBezTo>
                          <a:pt x="49278" y="3580"/>
                          <a:pt x="45698" y="1"/>
                          <a:pt x="41282" y="1"/>
                        </a:cubicBez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4" name="Google Shape;9852;p74"/>
                  <p:cNvSpPr/>
                  <p:nvPr/>
                </p:nvSpPr>
                <p:spPr>
                  <a:xfrm>
                    <a:off x="3020572" y="2686181"/>
                    <a:ext cx="140326" cy="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24" h="243" extrusionOk="0">
                        <a:moveTo>
                          <a:pt x="123" y="1"/>
                        </a:moveTo>
                        <a:cubicBezTo>
                          <a:pt x="57" y="1"/>
                          <a:pt x="1" y="55"/>
                          <a:pt x="1" y="121"/>
                        </a:cubicBezTo>
                        <a:cubicBezTo>
                          <a:pt x="1" y="187"/>
                          <a:pt x="57" y="243"/>
                          <a:pt x="123" y="243"/>
                        </a:cubicBezTo>
                        <a:lnTo>
                          <a:pt x="30703" y="243"/>
                        </a:lnTo>
                        <a:cubicBezTo>
                          <a:pt x="30769" y="243"/>
                          <a:pt x="30824" y="187"/>
                          <a:pt x="30824" y="121"/>
                        </a:cubicBezTo>
                        <a:cubicBezTo>
                          <a:pt x="30824" y="55"/>
                          <a:pt x="30769" y="1"/>
                          <a:pt x="30703" y="1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  <p:grpSp>
          <p:nvGrpSpPr>
            <p:cNvPr id="53" name="Google Shape;9853;p74"/>
            <p:cNvGrpSpPr/>
            <p:nvPr/>
          </p:nvGrpSpPr>
          <p:grpSpPr>
            <a:xfrm>
              <a:off x="7804320" y="3179659"/>
              <a:ext cx="1799271" cy="657174"/>
              <a:chOff x="2389399" y="3100241"/>
              <a:chExt cx="812796" cy="296869"/>
            </a:xfrm>
          </p:grpSpPr>
          <p:grpSp>
            <p:nvGrpSpPr>
              <p:cNvPr id="54" name="Google Shape;9854;p74"/>
              <p:cNvGrpSpPr/>
              <p:nvPr/>
            </p:nvGrpSpPr>
            <p:grpSpPr>
              <a:xfrm>
                <a:off x="2683630" y="3100241"/>
                <a:ext cx="224334" cy="296869"/>
                <a:chOff x="2683630" y="3100241"/>
                <a:chExt cx="224334" cy="296869"/>
              </a:xfrm>
            </p:grpSpPr>
            <p:grpSp>
              <p:nvGrpSpPr>
                <p:cNvPr id="71" name="Google Shape;9855;p74"/>
                <p:cNvGrpSpPr/>
                <p:nvPr/>
              </p:nvGrpSpPr>
              <p:grpSpPr>
                <a:xfrm>
                  <a:off x="2788083" y="3100241"/>
                  <a:ext cx="15356" cy="98237"/>
                  <a:chOff x="2788083" y="3100241"/>
                  <a:chExt cx="15356" cy="98237"/>
                </a:xfrm>
              </p:grpSpPr>
              <p:sp>
                <p:nvSpPr>
                  <p:cNvPr id="75" name="Google Shape;9856;p74"/>
                  <p:cNvSpPr/>
                  <p:nvPr/>
                </p:nvSpPr>
                <p:spPr>
                  <a:xfrm>
                    <a:off x="2794655" y="3106808"/>
                    <a:ext cx="2213" cy="851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6" h="18697" extrusionOk="0">
                        <a:moveTo>
                          <a:pt x="243" y="1"/>
                        </a:moveTo>
                        <a:cubicBezTo>
                          <a:pt x="108" y="1"/>
                          <a:pt x="1" y="109"/>
                          <a:pt x="1" y="243"/>
                        </a:cubicBezTo>
                        <a:lnTo>
                          <a:pt x="1" y="18455"/>
                        </a:lnTo>
                        <a:cubicBezTo>
                          <a:pt x="1" y="18588"/>
                          <a:pt x="108" y="18697"/>
                          <a:pt x="243" y="18697"/>
                        </a:cubicBezTo>
                        <a:cubicBezTo>
                          <a:pt x="377" y="18697"/>
                          <a:pt x="485" y="18588"/>
                          <a:pt x="485" y="18455"/>
                        </a:cubicBezTo>
                        <a:lnTo>
                          <a:pt x="485" y="243"/>
                        </a:lnTo>
                        <a:cubicBezTo>
                          <a:pt x="485" y="109"/>
                          <a:pt x="377" y="1"/>
                          <a:pt x="243" y="1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6" name="Google Shape;9857;p74"/>
                  <p:cNvSpPr/>
                  <p:nvPr/>
                </p:nvSpPr>
                <p:spPr>
                  <a:xfrm>
                    <a:off x="2788083" y="3183117"/>
                    <a:ext cx="15356" cy="15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4" extrusionOk="0">
                        <a:moveTo>
                          <a:pt x="1687" y="0"/>
                        </a:moveTo>
                        <a:cubicBezTo>
                          <a:pt x="755" y="0"/>
                          <a:pt x="1" y="755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8" y="3373"/>
                          <a:pt x="3372" y="2619"/>
                          <a:pt x="3372" y="1687"/>
                        </a:cubicBezTo>
                        <a:cubicBezTo>
                          <a:pt x="3372" y="755"/>
                          <a:pt x="2618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7" name="Google Shape;9858;p74"/>
                  <p:cNvSpPr/>
                  <p:nvPr/>
                </p:nvSpPr>
                <p:spPr>
                  <a:xfrm>
                    <a:off x="2788083" y="3100241"/>
                    <a:ext cx="15356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3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8" y="3372"/>
                          <a:pt x="3372" y="2618"/>
                          <a:pt x="3372" y="1686"/>
                        </a:cubicBezTo>
                        <a:cubicBezTo>
                          <a:pt x="3372" y="754"/>
                          <a:pt x="2618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72" name="Google Shape;9859;p74"/>
                <p:cNvGrpSpPr/>
                <p:nvPr/>
              </p:nvGrpSpPr>
              <p:grpSpPr>
                <a:xfrm>
                  <a:off x="2683630" y="3215065"/>
                  <a:ext cx="224334" cy="182045"/>
                  <a:chOff x="2683630" y="3215065"/>
                  <a:chExt cx="224334" cy="182045"/>
                </a:xfrm>
              </p:grpSpPr>
              <p:sp>
                <p:nvSpPr>
                  <p:cNvPr id="73" name="Google Shape;9860;p74"/>
                  <p:cNvSpPr/>
                  <p:nvPr/>
                </p:nvSpPr>
                <p:spPr>
                  <a:xfrm>
                    <a:off x="2683630" y="3215065"/>
                    <a:ext cx="224334" cy="1820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277" h="39988" extrusionOk="0">
                        <a:moveTo>
                          <a:pt x="7996" y="0"/>
                        </a:moveTo>
                        <a:cubicBezTo>
                          <a:pt x="3580" y="0"/>
                          <a:pt x="0" y="3579"/>
                          <a:pt x="0" y="7995"/>
                        </a:cubicBezTo>
                        <a:lnTo>
                          <a:pt x="0" y="31993"/>
                        </a:lnTo>
                        <a:cubicBezTo>
                          <a:pt x="0" y="36409"/>
                          <a:pt x="3580" y="39988"/>
                          <a:pt x="7996" y="39988"/>
                        </a:cubicBezTo>
                        <a:lnTo>
                          <a:pt x="41280" y="39988"/>
                        </a:lnTo>
                        <a:cubicBezTo>
                          <a:pt x="45697" y="39988"/>
                          <a:pt x="49277" y="36409"/>
                          <a:pt x="49277" y="31993"/>
                        </a:cubicBezTo>
                        <a:lnTo>
                          <a:pt x="49277" y="7995"/>
                        </a:lnTo>
                        <a:cubicBezTo>
                          <a:pt x="49277" y="3579"/>
                          <a:pt x="45697" y="0"/>
                          <a:pt x="41280" y="0"/>
                        </a:cubicBez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4" name="Google Shape;9861;p74"/>
                  <p:cNvSpPr/>
                  <p:nvPr/>
                </p:nvSpPr>
                <p:spPr>
                  <a:xfrm>
                    <a:off x="2724889" y="3305500"/>
                    <a:ext cx="140331" cy="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25" h="243" extrusionOk="0">
                        <a:moveTo>
                          <a:pt x="121" y="0"/>
                        </a:moveTo>
                        <a:cubicBezTo>
                          <a:pt x="55" y="0"/>
                          <a:pt x="0" y="55"/>
                          <a:pt x="0" y="122"/>
                        </a:cubicBezTo>
                        <a:cubicBezTo>
                          <a:pt x="0" y="188"/>
                          <a:pt x="55" y="242"/>
                          <a:pt x="121" y="242"/>
                        </a:cubicBezTo>
                        <a:lnTo>
                          <a:pt x="30701" y="242"/>
                        </a:lnTo>
                        <a:cubicBezTo>
                          <a:pt x="30769" y="242"/>
                          <a:pt x="30824" y="190"/>
                          <a:pt x="30823" y="122"/>
                        </a:cubicBezTo>
                        <a:cubicBezTo>
                          <a:pt x="30823" y="56"/>
                          <a:pt x="30767" y="0"/>
                          <a:pt x="30701" y="0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55" name="Google Shape;9862;p74"/>
              <p:cNvGrpSpPr/>
              <p:nvPr/>
            </p:nvGrpSpPr>
            <p:grpSpPr>
              <a:xfrm>
                <a:off x="2389399" y="3100241"/>
                <a:ext cx="363638" cy="296869"/>
                <a:chOff x="2389399" y="3100241"/>
                <a:chExt cx="363638" cy="296869"/>
              </a:xfrm>
            </p:grpSpPr>
            <p:grpSp>
              <p:nvGrpSpPr>
                <p:cNvPr id="64" name="Google Shape;9863;p74"/>
                <p:cNvGrpSpPr/>
                <p:nvPr/>
              </p:nvGrpSpPr>
              <p:grpSpPr>
                <a:xfrm>
                  <a:off x="2493852" y="3100241"/>
                  <a:ext cx="259185" cy="98237"/>
                  <a:chOff x="2493852" y="3100241"/>
                  <a:chExt cx="259185" cy="98237"/>
                </a:xfrm>
              </p:grpSpPr>
              <p:sp>
                <p:nvSpPr>
                  <p:cNvPr id="68" name="Google Shape;9864;p74"/>
                  <p:cNvSpPr/>
                  <p:nvPr/>
                </p:nvSpPr>
                <p:spPr>
                  <a:xfrm>
                    <a:off x="2500428" y="3106803"/>
                    <a:ext cx="246126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4" h="18698" extrusionOk="0">
                        <a:moveTo>
                          <a:pt x="53821" y="0"/>
                        </a:moveTo>
                        <a:cubicBezTo>
                          <a:pt x="53686" y="0"/>
                          <a:pt x="53579" y="109"/>
                          <a:pt x="53579" y="242"/>
                        </a:cubicBezTo>
                        <a:lnTo>
                          <a:pt x="53579" y="5286"/>
                        </a:lnTo>
                        <a:cubicBezTo>
                          <a:pt x="53579" y="8576"/>
                          <a:pt x="50903" y="11250"/>
                          <a:pt x="47614" y="11250"/>
                        </a:cubicBezTo>
                        <a:lnTo>
                          <a:pt x="7205" y="11250"/>
                        </a:lnTo>
                        <a:cubicBezTo>
                          <a:pt x="3232" y="11250"/>
                          <a:pt x="0" y="14484"/>
                          <a:pt x="0" y="18456"/>
                        </a:cubicBezTo>
                        <a:cubicBezTo>
                          <a:pt x="0" y="18589"/>
                          <a:pt x="109" y="18698"/>
                          <a:pt x="242" y="18698"/>
                        </a:cubicBezTo>
                        <a:cubicBezTo>
                          <a:pt x="376" y="18698"/>
                          <a:pt x="485" y="18589"/>
                          <a:pt x="485" y="18456"/>
                        </a:cubicBezTo>
                        <a:cubicBezTo>
                          <a:pt x="485" y="14751"/>
                          <a:pt x="3499" y="11736"/>
                          <a:pt x="7202" y="11736"/>
                        </a:cubicBezTo>
                        <a:lnTo>
                          <a:pt x="47612" y="11736"/>
                        </a:lnTo>
                        <a:cubicBezTo>
                          <a:pt x="51169" y="11736"/>
                          <a:pt x="54063" y="8843"/>
                          <a:pt x="54063" y="5286"/>
                        </a:cubicBezTo>
                        <a:lnTo>
                          <a:pt x="54063" y="242"/>
                        </a:lnTo>
                        <a:cubicBezTo>
                          <a:pt x="54063" y="109"/>
                          <a:pt x="53955" y="0"/>
                          <a:pt x="53821" y="0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9" name="Google Shape;9865;p74"/>
                  <p:cNvSpPr/>
                  <p:nvPr/>
                </p:nvSpPr>
                <p:spPr>
                  <a:xfrm>
                    <a:off x="2493852" y="3183117"/>
                    <a:ext cx="15360" cy="15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4" extrusionOk="0">
                        <a:moveTo>
                          <a:pt x="1687" y="0"/>
                        </a:moveTo>
                        <a:cubicBezTo>
                          <a:pt x="755" y="0"/>
                          <a:pt x="1" y="755"/>
                          <a:pt x="1" y="1687"/>
                        </a:cubicBezTo>
                        <a:cubicBezTo>
                          <a:pt x="1" y="2619"/>
                          <a:pt x="755" y="3373"/>
                          <a:pt x="1687" y="3373"/>
                        </a:cubicBezTo>
                        <a:cubicBezTo>
                          <a:pt x="2619" y="3373"/>
                          <a:pt x="3374" y="2619"/>
                          <a:pt x="3374" y="1687"/>
                        </a:cubicBezTo>
                        <a:cubicBezTo>
                          <a:pt x="3374" y="755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70" name="Google Shape;9866;p74"/>
                  <p:cNvSpPr/>
                  <p:nvPr/>
                </p:nvSpPr>
                <p:spPr>
                  <a:xfrm>
                    <a:off x="2737686" y="3100241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7" y="1"/>
                        </a:moveTo>
                        <a:cubicBezTo>
                          <a:pt x="755" y="1"/>
                          <a:pt x="1" y="754"/>
                          <a:pt x="1" y="1686"/>
                        </a:cubicBezTo>
                        <a:cubicBezTo>
                          <a:pt x="1" y="2618"/>
                          <a:pt x="755" y="3372"/>
                          <a:pt x="1687" y="3372"/>
                        </a:cubicBezTo>
                        <a:cubicBezTo>
                          <a:pt x="2619" y="3372"/>
                          <a:pt x="3372" y="2618"/>
                          <a:pt x="3372" y="1686"/>
                        </a:cubicBezTo>
                        <a:cubicBezTo>
                          <a:pt x="3372" y="754"/>
                          <a:pt x="2619" y="1"/>
                          <a:pt x="1687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65" name="Google Shape;9867;p74"/>
                <p:cNvGrpSpPr/>
                <p:nvPr/>
              </p:nvGrpSpPr>
              <p:grpSpPr>
                <a:xfrm>
                  <a:off x="2389399" y="3215065"/>
                  <a:ext cx="224343" cy="182045"/>
                  <a:chOff x="2389399" y="3215065"/>
                  <a:chExt cx="224343" cy="182045"/>
                </a:xfrm>
              </p:grpSpPr>
              <p:sp>
                <p:nvSpPr>
                  <p:cNvPr id="66" name="Google Shape;9868;p74"/>
                  <p:cNvSpPr/>
                  <p:nvPr/>
                </p:nvSpPr>
                <p:spPr>
                  <a:xfrm>
                    <a:off x="2389399" y="3215065"/>
                    <a:ext cx="224343" cy="1820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279" h="39988" extrusionOk="0">
                        <a:moveTo>
                          <a:pt x="7997" y="0"/>
                        </a:moveTo>
                        <a:cubicBezTo>
                          <a:pt x="3580" y="0"/>
                          <a:pt x="0" y="3579"/>
                          <a:pt x="0" y="7995"/>
                        </a:cubicBezTo>
                        <a:lnTo>
                          <a:pt x="0" y="31993"/>
                        </a:lnTo>
                        <a:cubicBezTo>
                          <a:pt x="0" y="36409"/>
                          <a:pt x="3580" y="39988"/>
                          <a:pt x="7997" y="39988"/>
                        </a:cubicBezTo>
                        <a:lnTo>
                          <a:pt x="41282" y="39988"/>
                        </a:lnTo>
                        <a:cubicBezTo>
                          <a:pt x="45697" y="39988"/>
                          <a:pt x="49277" y="36409"/>
                          <a:pt x="49277" y="31993"/>
                        </a:cubicBezTo>
                        <a:lnTo>
                          <a:pt x="49277" y="7995"/>
                        </a:lnTo>
                        <a:cubicBezTo>
                          <a:pt x="49278" y="3579"/>
                          <a:pt x="45697" y="0"/>
                          <a:pt x="41282" y="0"/>
                        </a:cubicBez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9869;p74"/>
                  <p:cNvSpPr/>
                  <p:nvPr/>
                </p:nvSpPr>
                <p:spPr>
                  <a:xfrm>
                    <a:off x="2430630" y="3305500"/>
                    <a:ext cx="140331" cy="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25" h="243" extrusionOk="0">
                        <a:moveTo>
                          <a:pt x="123" y="0"/>
                        </a:moveTo>
                        <a:cubicBezTo>
                          <a:pt x="57" y="0"/>
                          <a:pt x="1" y="55"/>
                          <a:pt x="1" y="122"/>
                        </a:cubicBezTo>
                        <a:cubicBezTo>
                          <a:pt x="1" y="188"/>
                          <a:pt x="57" y="242"/>
                          <a:pt x="123" y="242"/>
                        </a:cubicBezTo>
                        <a:lnTo>
                          <a:pt x="30702" y="242"/>
                        </a:lnTo>
                        <a:cubicBezTo>
                          <a:pt x="30771" y="242"/>
                          <a:pt x="30825" y="190"/>
                          <a:pt x="30823" y="122"/>
                        </a:cubicBezTo>
                        <a:cubicBezTo>
                          <a:pt x="30823" y="56"/>
                          <a:pt x="30769" y="0"/>
                          <a:pt x="30702" y="0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56" name="Google Shape;9870;p74"/>
              <p:cNvGrpSpPr/>
              <p:nvPr/>
            </p:nvGrpSpPr>
            <p:grpSpPr>
              <a:xfrm>
                <a:off x="2838475" y="3100241"/>
                <a:ext cx="363719" cy="296869"/>
                <a:chOff x="2838475" y="3100241"/>
                <a:chExt cx="363719" cy="296869"/>
              </a:xfrm>
            </p:grpSpPr>
            <p:grpSp>
              <p:nvGrpSpPr>
                <p:cNvPr id="57" name="Google Shape;9871;p74"/>
                <p:cNvGrpSpPr/>
                <p:nvPr/>
              </p:nvGrpSpPr>
              <p:grpSpPr>
                <a:xfrm>
                  <a:off x="2838475" y="3100241"/>
                  <a:ext cx="259185" cy="98237"/>
                  <a:chOff x="2838475" y="3100241"/>
                  <a:chExt cx="259185" cy="98237"/>
                </a:xfrm>
              </p:grpSpPr>
              <p:sp>
                <p:nvSpPr>
                  <p:cNvPr id="61" name="Google Shape;9872;p74"/>
                  <p:cNvSpPr/>
                  <p:nvPr/>
                </p:nvSpPr>
                <p:spPr>
                  <a:xfrm>
                    <a:off x="2845042" y="3106803"/>
                    <a:ext cx="246131" cy="851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4065" h="18698" extrusionOk="0">
                        <a:moveTo>
                          <a:pt x="242" y="0"/>
                        </a:moveTo>
                        <a:cubicBezTo>
                          <a:pt x="109" y="0"/>
                          <a:pt x="0" y="109"/>
                          <a:pt x="0" y="242"/>
                        </a:cubicBezTo>
                        <a:lnTo>
                          <a:pt x="0" y="5286"/>
                        </a:lnTo>
                        <a:cubicBezTo>
                          <a:pt x="0" y="8843"/>
                          <a:pt x="2895" y="11736"/>
                          <a:pt x="6451" y="11736"/>
                        </a:cubicBezTo>
                        <a:lnTo>
                          <a:pt x="46862" y="11736"/>
                        </a:lnTo>
                        <a:cubicBezTo>
                          <a:pt x="50567" y="11736"/>
                          <a:pt x="53580" y="14751"/>
                          <a:pt x="53580" y="18456"/>
                        </a:cubicBezTo>
                        <a:cubicBezTo>
                          <a:pt x="53580" y="18589"/>
                          <a:pt x="53689" y="18698"/>
                          <a:pt x="53822" y="18698"/>
                        </a:cubicBezTo>
                        <a:cubicBezTo>
                          <a:pt x="53957" y="18698"/>
                          <a:pt x="54064" y="18589"/>
                          <a:pt x="54063" y="18456"/>
                        </a:cubicBezTo>
                        <a:cubicBezTo>
                          <a:pt x="54063" y="14484"/>
                          <a:pt x="50831" y="11250"/>
                          <a:pt x="46858" y="11250"/>
                        </a:cubicBezTo>
                        <a:lnTo>
                          <a:pt x="6449" y="11250"/>
                        </a:lnTo>
                        <a:cubicBezTo>
                          <a:pt x="3160" y="11250"/>
                          <a:pt x="484" y="8576"/>
                          <a:pt x="484" y="5286"/>
                        </a:cubicBezTo>
                        <a:lnTo>
                          <a:pt x="484" y="242"/>
                        </a:lnTo>
                        <a:cubicBezTo>
                          <a:pt x="484" y="109"/>
                          <a:pt x="376" y="0"/>
                          <a:pt x="242" y="0"/>
                        </a:cubicBezTo>
                        <a:close/>
                      </a:path>
                    </a:pathLst>
                  </a:custGeom>
                  <a:solidFill>
                    <a:srgbClr val="9FA0A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2" name="Google Shape;9873;p74"/>
                  <p:cNvSpPr/>
                  <p:nvPr/>
                </p:nvSpPr>
                <p:spPr>
                  <a:xfrm>
                    <a:off x="3082301" y="3183117"/>
                    <a:ext cx="15360" cy="153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4" h="3374" extrusionOk="0">
                        <a:moveTo>
                          <a:pt x="1687" y="0"/>
                        </a:moveTo>
                        <a:cubicBezTo>
                          <a:pt x="755" y="0"/>
                          <a:pt x="0" y="755"/>
                          <a:pt x="0" y="1687"/>
                        </a:cubicBezTo>
                        <a:cubicBezTo>
                          <a:pt x="0" y="2619"/>
                          <a:pt x="755" y="3373"/>
                          <a:pt x="1687" y="3373"/>
                        </a:cubicBezTo>
                        <a:cubicBezTo>
                          <a:pt x="2619" y="3373"/>
                          <a:pt x="3373" y="2619"/>
                          <a:pt x="3373" y="1687"/>
                        </a:cubicBezTo>
                        <a:cubicBezTo>
                          <a:pt x="3373" y="755"/>
                          <a:pt x="2619" y="0"/>
                          <a:pt x="1687" y="0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3" name="Google Shape;9874;p74"/>
                  <p:cNvSpPr/>
                  <p:nvPr/>
                </p:nvSpPr>
                <p:spPr>
                  <a:xfrm>
                    <a:off x="2838475" y="3100241"/>
                    <a:ext cx="15351" cy="153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72" h="3373" extrusionOk="0">
                        <a:moveTo>
                          <a:pt x="1685" y="1"/>
                        </a:moveTo>
                        <a:cubicBezTo>
                          <a:pt x="753" y="1"/>
                          <a:pt x="0" y="754"/>
                          <a:pt x="0" y="1686"/>
                        </a:cubicBezTo>
                        <a:cubicBezTo>
                          <a:pt x="0" y="2618"/>
                          <a:pt x="753" y="3372"/>
                          <a:pt x="1685" y="3372"/>
                        </a:cubicBezTo>
                        <a:cubicBezTo>
                          <a:pt x="2617" y="3372"/>
                          <a:pt x="3372" y="2618"/>
                          <a:pt x="3372" y="1686"/>
                        </a:cubicBezTo>
                        <a:cubicBezTo>
                          <a:pt x="3372" y="754"/>
                          <a:pt x="2617" y="1"/>
                          <a:pt x="1685" y="1"/>
                        </a:cubicBezTo>
                        <a:close/>
                      </a:path>
                    </a:pathLst>
                  </a:custGeom>
                  <a:solidFill>
                    <a:srgbClr val="435D74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58" name="Google Shape;9875;p74"/>
                <p:cNvGrpSpPr/>
                <p:nvPr/>
              </p:nvGrpSpPr>
              <p:grpSpPr>
                <a:xfrm>
                  <a:off x="2977852" y="3215065"/>
                  <a:ext cx="224343" cy="182045"/>
                  <a:chOff x="2977852" y="3215065"/>
                  <a:chExt cx="224343" cy="182045"/>
                </a:xfrm>
              </p:grpSpPr>
              <p:sp>
                <p:nvSpPr>
                  <p:cNvPr id="59" name="Google Shape;9876;p74"/>
                  <p:cNvSpPr/>
                  <p:nvPr/>
                </p:nvSpPr>
                <p:spPr>
                  <a:xfrm>
                    <a:off x="2977852" y="3215065"/>
                    <a:ext cx="224343" cy="1820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279" h="39988" extrusionOk="0">
                        <a:moveTo>
                          <a:pt x="7995" y="0"/>
                        </a:moveTo>
                        <a:cubicBezTo>
                          <a:pt x="3580" y="0"/>
                          <a:pt x="0" y="3579"/>
                          <a:pt x="0" y="7995"/>
                        </a:cubicBezTo>
                        <a:lnTo>
                          <a:pt x="0" y="31993"/>
                        </a:lnTo>
                        <a:cubicBezTo>
                          <a:pt x="0" y="36409"/>
                          <a:pt x="3580" y="39988"/>
                          <a:pt x="7995" y="39988"/>
                        </a:cubicBezTo>
                        <a:lnTo>
                          <a:pt x="41282" y="39988"/>
                        </a:lnTo>
                        <a:cubicBezTo>
                          <a:pt x="45698" y="39988"/>
                          <a:pt x="49278" y="36409"/>
                          <a:pt x="49278" y="31993"/>
                        </a:cubicBezTo>
                        <a:lnTo>
                          <a:pt x="49278" y="7995"/>
                        </a:lnTo>
                        <a:cubicBezTo>
                          <a:pt x="49278" y="3579"/>
                          <a:pt x="45698" y="0"/>
                          <a:pt x="41282" y="0"/>
                        </a:cubicBez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9877;p74"/>
                  <p:cNvSpPr/>
                  <p:nvPr/>
                </p:nvSpPr>
                <p:spPr>
                  <a:xfrm>
                    <a:off x="3020598" y="3305519"/>
                    <a:ext cx="140326" cy="11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24" h="243" extrusionOk="0">
                        <a:moveTo>
                          <a:pt x="123" y="1"/>
                        </a:moveTo>
                        <a:cubicBezTo>
                          <a:pt x="57" y="1"/>
                          <a:pt x="1" y="55"/>
                          <a:pt x="1" y="121"/>
                        </a:cubicBezTo>
                        <a:cubicBezTo>
                          <a:pt x="1" y="187"/>
                          <a:pt x="57" y="243"/>
                          <a:pt x="123" y="243"/>
                        </a:cubicBezTo>
                        <a:lnTo>
                          <a:pt x="30703" y="243"/>
                        </a:lnTo>
                        <a:cubicBezTo>
                          <a:pt x="30769" y="243"/>
                          <a:pt x="30824" y="187"/>
                          <a:pt x="30824" y="121"/>
                        </a:cubicBezTo>
                        <a:cubicBezTo>
                          <a:pt x="30824" y="55"/>
                          <a:pt x="30769" y="1"/>
                          <a:pt x="30703" y="1"/>
                        </a:cubicBezTo>
                        <a:close/>
                      </a:path>
                    </a:pathLst>
                  </a:custGeom>
                  <a:solidFill>
                    <a:srgbClr val="E3E9ED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</p:grpSp>
      </p:grpSp>
      <p:grpSp>
        <p:nvGrpSpPr>
          <p:cNvPr id="105" name="Google Shape;9513;p74"/>
          <p:cNvGrpSpPr/>
          <p:nvPr/>
        </p:nvGrpSpPr>
        <p:grpSpPr>
          <a:xfrm>
            <a:off x="5318488" y="4804118"/>
            <a:ext cx="2261655" cy="1047753"/>
            <a:chOff x="634175" y="2986275"/>
            <a:chExt cx="3147949" cy="1458344"/>
          </a:xfrm>
        </p:grpSpPr>
        <p:cxnSp>
          <p:nvCxnSpPr>
            <p:cNvPr id="106" name="Google Shape;9514;p74"/>
            <p:cNvCxnSpPr/>
            <p:nvPr/>
          </p:nvCxnSpPr>
          <p:spPr>
            <a:xfrm>
              <a:off x="929975" y="3577875"/>
              <a:ext cx="591300" cy="27510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9517;p74"/>
            <p:cNvCxnSpPr/>
            <p:nvPr/>
          </p:nvCxnSpPr>
          <p:spPr>
            <a:xfrm rot="10800000" flipH="1">
              <a:off x="1521366" y="3577919"/>
              <a:ext cx="686700" cy="27510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9519;p74"/>
            <p:cNvCxnSpPr/>
            <p:nvPr/>
          </p:nvCxnSpPr>
          <p:spPr>
            <a:xfrm>
              <a:off x="2208152" y="3577875"/>
              <a:ext cx="686700" cy="27510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9521;p74"/>
            <p:cNvCxnSpPr/>
            <p:nvPr/>
          </p:nvCxnSpPr>
          <p:spPr>
            <a:xfrm rot="10800000" flipH="1">
              <a:off x="2894933" y="3577918"/>
              <a:ext cx="591300" cy="27510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0" name="Google Shape;9522;p74"/>
            <p:cNvSpPr/>
            <p:nvPr/>
          </p:nvSpPr>
          <p:spPr>
            <a:xfrm>
              <a:off x="3190524" y="2986275"/>
              <a:ext cx="591600" cy="591600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9518;p74"/>
            <p:cNvSpPr/>
            <p:nvPr/>
          </p:nvSpPr>
          <p:spPr>
            <a:xfrm>
              <a:off x="1912352" y="2986275"/>
              <a:ext cx="591600" cy="591600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9515;p74"/>
            <p:cNvSpPr/>
            <p:nvPr/>
          </p:nvSpPr>
          <p:spPr>
            <a:xfrm>
              <a:off x="634175" y="2986275"/>
              <a:ext cx="591600" cy="591600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9520;p74"/>
            <p:cNvSpPr/>
            <p:nvPr/>
          </p:nvSpPr>
          <p:spPr>
            <a:xfrm>
              <a:off x="2599133" y="3853018"/>
              <a:ext cx="591600" cy="591600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C3B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9516;p74"/>
            <p:cNvSpPr/>
            <p:nvPr/>
          </p:nvSpPr>
          <p:spPr>
            <a:xfrm>
              <a:off x="1225566" y="3853019"/>
              <a:ext cx="591600" cy="591600"/>
            </a:xfrm>
            <a:prstGeom prst="ellipse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10053207" y="4804118"/>
            <a:ext cx="675327" cy="821796"/>
            <a:chOff x="9338832" y="4332631"/>
            <a:chExt cx="675327" cy="821796"/>
          </a:xfrm>
        </p:grpSpPr>
        <p:sp>
          <p:nvSpPr>
            <p:cNvPr id="129" name="Google Shape;9612;p74"/>
            <p:cNvSpPr/>
            <p:nvPr/>
          </p:nvSpPr>
          <p:spPr>
            <a:xfrm>
              <a:off x="9447222" y="4441068"/>
              <a:ext cx="458500" cy="458437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9613;p74"/>
            <p:cNvSpPr/>
            <p:nvPr/>
          </p:nvSpPr>
          <p:spPr>
            <a:xfrm>
              <a:off x="9338832" y="4332631"/>
              <a:ext cx="675327" cy="788824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5" y="42750"/>
                  </a:cubicBezTo>
                  <a:lnTo>
                    <a:pt x="20935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0033FF"/>
            </a:solidFill>
            <a:ln>
              <a:solidFill>
                <a:srgbClr val="0033F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9614;p74"/>
            <p:cNvSpPr/>
            <p:nvPr/>
          </p:nvSpPr>
          <p:spPr>
            <a:xfrm>
              <a:off x="9583802" y="5047120"/>
              <a:ext cx="186301" cy="107307"/>
            </a:xfrm>
            <a:custGeom>
              <a:avLst/>
              <a:gdLst/>
              <a:ahLst/>
              <a:cxnLst/>
              <a:rect l="l" t="t" r="r" b="b"/>
              <a:pathLst>
                <a:path w="12035" h="6932" extrusionOk="0">
                  <a:moveTo>
                    <a:pt x="11087" y="1"/>
                  </a:moveTo>
                  <a:cubicBezTo>
                    <a:pt x="10861" y="1"/>
                    <a:pt x="10636" y="87"/>
                    <a:pt x="10465" y="260"/>
                  </a:cubicBezTo>
                  <a:lnTo>
                    <a:pt x="6866" y="3859"/>
                  </a:lnTo>
                  <a:lnTo>
                    <a:pt x="5979" y="4742"/>
                  </a:lnTo>
                  <a:lnTo>
                    <a:pt x="5110" y="3874"/>
                  </a:lnTo>
                  <a:lnTo>
                    <a:pt x="1496" y="260"/>
                  </a:lnTo>
                  <a:cubicBezTo>
                    <a:pt x="1342" y="153"/>
                    <a:pt x="1166" y="102"/>
                    <a:pt x="990" y="102"/>
                  </a:cubicBezTo>
                  <a:cubicBezTo>
                    <a:pt x="731" y="102"/>
                    <a:pt x="475" y="214"/>
                    <a:pt x="298" y="427"/>
                  </a:cubicBezTo>
                  <a:cubicBezTo>
                    <a:pt x="1" y="783"/>
                    <a:pt x="23" y="1306"/>
                    <a:pt x="350" y="1636"/>
                  </a:cubicBezTo>
                  <a:lnTo>
                    <a:pt x="5389" y="6675"/>
                  </a:lnTo>
                  <a:cubicBezTo>
                    <a:pt x="5559" y="6846"/>
                    <a:pt x="5784" y="6931"/>
                    <a:pt x="6009" y="6931"/>
                  </a:cubicBezTo>
                  <a:cubicBezTo>
                    <a:pt x="6234" y="6931"/>
                    <a:pt x="6459" y="6846"/>
                    <a:pt x="6632" y="6675"/>
                  </a:cubicBezTo>
                  <a:lnTo>
                    <a:pt x="11667" y="1636"/>
                  </a:lnTo>
                  <a:cubicBezTo>
                    <a:pt x="12016" y="1250"/>
                    <a:pt x="12034" y="668"/>
                    <a:pt x="11712" y="260"/>
                  </a:cubicBezTo>
                  <a:cubicBezTo>
                    <a:pt x="11539" y="87"/>
                    <a:pt x="11313" y="1"/>
                    <a:pt x="11087" y="1"/>
                  </a:cubicBezTo>
                  <a:close/>
                </a:path>
              </a:pathLst>
            </a:custGeom>
            <a:solidFill>
              <a:srgbClr val="0033FF"/>
            </a:solidFill>
            <a:ln>
              <a:solidFill>
                <a:srgbClr val="0033F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9404816" y="4804118"/>
            <a:ext cx="675404" cy="821796"/>
            <a:chOff x="8690441" y="4332631"/>
            <a:chExt cx="675404" cy="821796"/>
          </a:xfrm>
        </p:grpSpPr>
        <p:sp>
          <p:nvSpPr>
            <p:cNvPr id="126" name="Google Shape;9616;p74"/>
            <p:cNvSpPr/>
            <p:nvPr/>
          </p:nvSpPr>
          <p:spPr>
            <a:xfrm>
              <a:off x="8798893" y="4441068"/>
              <a:ext cx="458438" cy="458437"/>
            </a:xfrm>
            <a:custGeom>
              <a:avLst/>
              <a:gdLst/>
              <a:ahLst/>
              <a:cxnLst/>
              <a:rect l="l" t="t" r="r" b="b"/>
              <a:pathLst>
                <a:path w="29615" h="29615" extrusionOk="0">
                  <a:moveTo>
                    <a:pt x="14810" y="1"/>
                  </a:moveTo>
                  <a:cubicBezTo>
                    <a:pt x="6631" y="1"/>
                    <a:pt x="1" y="6631"/>
                    <a:pt x="1" y="14809"/>
                  </a:cubicBezTo>
                  <a:cubicBezTo>
                    <a:pt x="1" y="22988"/>
                    <a:pt x="6631" y="29615"/>
                    <a:pt x="14810" y="29615"/>
                  </a:cubicBezTo>
                  <a:cubicBezTo>
                    <a:pt x="22988" y="29615"/>
                    <a:pt x="29615" y="22988"/>
                    <a:pt x="29615" y="14809"/>
                  </a:cubicBezTo>
                  <a:cubicBezTo>
                    <a:pt x="29615" y="6631"/>
                    <a:pt x="22988" y="1"/>
                    <a:pt x="14810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9617;p74"/>
            <p:cNvSpPr/>
            <p:nvPr/>
          </p:nvSpPr>
          <p:spPr>
            <a:xfrm>
              <a:off x="8690441" y="4332631"/>
              <a:ext cx="675404" cy="788824"/>
            </a:xfrm>
            <a:custGeom>
              <a:avLst/>
              <a:gdLst/>
              <a:ahLst/>
              <a:cxnLst/>
              <a:rect l="l" t="t" r="r" b="b"/>
              <a:pathLst>
                <a:path w="43631" h="50958" extrusionOk="0">
                  <a:moveTo>
                    <a:pt x="21816" y="0"/>
                  </a:moveTo>
                  <a:cubicBezTo>
                    <a:pt x="9786" y="0"/>
                    <a:pt x="1" y="9788"/>
                    <a:pt x="1" y="21814"/>
                  </a:cubicBezTo>
                  <a:cubicBezTo>
                    <a:pt x="12" y="22289"/>
                    <a:pt x="402" y="22672"/>
                    <a:pt x="880" y="22672"/>
                  </a:cubicBezTo>
                  <a:cubicBezTo>
                    <a:pt x="1355" y="22672"/>
                    <a:pt x="1745" y="22289"/>
                    <a:pt x="1756" y="21814"/>
                  </a:cubicBezTo>
                  <a:cubicBezTo>
                    <a:pt x="1756" y="10757"/>
                    <a:pt x="10754" y="1755"/>
                    <a:pt x="21812" y="1755"/>
                  </a:cubicBezTo>
                  <a:cubicBezTo>
                    <a:pt x="32869" y="1755"/>
                    <a:pt x="41871" y="10753"/>
                    <a:pt x="41871" y="21814"/>
                  </a:cubicBezTo>
                  <a:cubicBezTo>
                    <a:pt x="41871" y="32872"/>
                    <a:pt x="32873" y="41870"/>
                    <a:pt x="21816" y="41870"/>
                  </a:cubicBezTo>
                  <a:cubicBezTo>
                    <a:pt x="21329" y="41870"/>
                    <a:pt x="20936" y="42263"/>
                    <a:pt x="20936" y="42750"/>
                  </a:cubicBezTo>
                  <a:lnTo>
                    <a:pt x="20936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7" y="43147"/>
                    <a:pt x="43630" y="33547"/>
                    <a:pt x="43627" y="21814"/>
                  </a:cubicBezTo>
                  <a:cubicBezTo>
                    <a:pt x="43627" y="9785"/>
                    <a:pt x="33842" y="0"/>
                    <a:pt x="2181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9618;p74"/>
            <p:cNvSpPr/>
            <p:nvPr/>
          </p:nvSpPr>
          <p:spPr>
            <a:xfrm>
              <a:off x="8935426" y="5047120"/>
              <a:ext cx="186347" cy="107307"/>
            </a:xfrm>
            <a:custGeom>
              <a:avLst/>
              <a:gdLst/>
              <a:ahLst/>
              <a:cxnLst/>
              <a:rect l="l" t="t" r="r" b="b"/>
              <a:pathLst>
                <a:path w="12038" h="6932" extrusionOk="0">
                  <a:moveTo>
                    <a:pt x="11088" y="1"/>
                  </a:moveTo>
                  <a:cubicBezTo>
                    <a:pt x="10863" y="1"/>
                    <a:pt x="10637" y="87"/>
                    <a:pt x="10465" y="260"/>
                  </a:cubicBezTo>
                  <a:lnTo>
                    <a:pt x="6869" y="3859"/>
                  </a:lnTo>
                  <a:lnTo>
                    <a:pt x="5982" y="4742"/>
                  </a:lnTo>
                  <a:lnTo>
                    <a:pt x="5110" y="3874"/>
                  </a:lnTo>
                  <a:lnTo>
                    <a:pt x="1496" y="260"/>
                  </a:lnTo>
                  <a:cubicBezTo>
                    <a:pt x="1342" y="153"/>
                    <a:pt x="1165" y="102"/>
                    <a:pt x="990" y="102"/>
                  </a:cubicBezTo>
                  <a:cubicBezTo>
                    <a:pt x="731" y="102"/>
                    <a:pt x="475" y="214"/>
                    <a:pt x="297" y="427"/>
                  </a:cubicBezTo>
                  <a:cubicBezTo>
                    <a:pt x="1" y="783"/>
                    <a:pt x="27" y="1306"/>
                    <a:pt x="353" y="1636"/>
                  </a:cubicBezTo>
                  <a:lnTo>
                    <a:pt x="5388" y="6675"/>
                  </a:lnTo>
                  <a:cubicBezTo>
                    <a:pt x="5561" y="6846"/>
                    <a:pt x="5785" y="6931"/>
                    <a:pt x="6010" y="6931"/>
                  </a:cubicBezTo>
                  <a:cubicBezTo>
                    <a:pt x="6234" y="6931"/>
                    <a:pt x="6459" y="6846"/>
                    <a:pt x="6632" y="6675"/>
                  </a:cubicBezTo>
                  <a:lnTo>
                    <a:pt x="11667" y="1636"/>
                  </a:lnTo>
                  <a:cubicBezTo>
                    <a:pt x="12019" y="1250"/>
                    <a:pt x="12038" y="668"/>
                    <a:pt x="11711" y="260"/>
                  </a:cubicBezTo>
                  <a:cubicBezTo>
                    <a:pt x="11539" y="87"/>
                    <a:pt x="11313" y="1"/>
                    <a:pt x="11088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8756502" y="4804118"/>
            <a:ext cx="675327" cy="821796"/>
            <a:chOff x="8042127" y="4332631"/>
            <a:chExt cx="675327" cy="821796"/>
          </a:xfrm>
        </p:grpSpPr>
        <p:sp>
          <p:nvSpPr>
            <p:cNvPr id="123" name="Google Shape;9620;p74"/>
            <p:cNvSpPr/>
            <p:nvPr/>
          </p:nvSpPr>
          <p:spPr>
            <a:xfrm>
              <a:off x="8150517" y="4441068"/>
              <a:ext cx="458500" cy="458437"/>
            </a:xfrm>
            <a:custGeom>
              <a:avLst/>
              <a:gdLst/>
              <a:ahLst/>
              <a:cxnLst/>
              <a:rect l="l" t="t" r="r" b="b"/>
              <a:pathLst>
                <a:path w="29619" h="29615" extrusionOk="0">
                  <a:moveTo>
                    <a:pt x="14809" y="1"/>
                  </a:moveTo>
                  <a:cubicBezTo>
                    <a:pt x="6631" y="1"/>
                    <a:pt x="0" y="6631"/>
                    <a:pt x="0" y="14809"/>
                  </a:cubicBezTo>
                  <a:cubicBezTo>
                    <a:pt x="0" y="22988"/>
                    <a:pt x="6631" y="29615"/>
                    <a:pt x="14809" y="29615"/>
                  </a:cubicBezTo>
                  <a:cubicBezTo>
                    <a:pt x="22987" y="29615"/>
                    <a:pt x="29618" y="22988"/>
                    <a:pt x="29618" y="14809"/>
                  </a:cubicBezTo>
                  <a:cubicBezTo>
                    <a:pt x="29618" y="6631"/>
                    <a:pt x="22987" y="1"/>
                    <a:pt x="14809" y="1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9621;p74"/>
            <p:cNvSpPr/>
            <p:nvPr/>
          </p:nvSpPr>
          <p:spPr>
            <a:xfrm>
              <a:off x="8042127" y="4332631"/>
              <a:ext cx="675327" cy="788824"/>
            </a:xfrm>
            <a:custGeom>
              <a:avLst/>
              <a:gdLst/>
              <a:ahLst/>
              <a:cxnLst/>
              <a:rect l="l" t="t" r="r" b="b"/>
              <a:pathLst>
                <a:path w="43626" h="50958" extrusionOk="0">
                  <a:moveTo>
                    <a:pt x="21811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8" y="22289"/>
                    <a:pt x="401" y="22672"/>
                    <a:pt x="876" y="22672"/>
                  </a:cubicBezTo>
                  <a:cubicBezTo>
                    <a:pt x="1355" y="22672"/>
                    <a:pt x="1744" y="22289"/>
                    <a:pt x="1755" y="21814"/>
                  </a:cubicBezTo>
                  <a:cubicBezTo>
                    <a:pt x="1755" y="10757"/>
                    <a:pt x="10754" y="1755"/>
                    <a:pt x="21811" y="1755"/>
                  </a:cubicBezTo>
                  <a:cubicBezTo>
                    <a:pt x="32869" y="1755"/>
                    <a:pt x="41867" y="10753"/>
                    <a:pt x="41867" y="21814"/>
                  </a:cubicBezTo>
                  <a:cubicBezTo>
                    <a:pt x="41871" y="32872"/>
                    <a:pt x="32869" y="41870"/>
                    <a:pt x="21811" y="41870"/>
                  </a:cubicBezTo>
                  <a:cubicBezTo>
                    <a:pt x="21329" y="41870"/>
                    <a:pt x="20932" y="42263"/>
                    <a:pt x="20936" y="42750"/>
                  </a:cubicBezTo>
                  <a:lnTo>
                    <a:pt x="20936" y="50957"/>
                  </a:lnTo>
                  <a:lnTo>
                    <a:pt x="22691" y="50942"/>
                  </a:lnTo>
                  <a:lnTo>
                    <a:pt x="22691" y="43610"/>
                  </a:lnTo>
                  <a:cubicBezTo>
                    <a:pt x="34312" y="43147"/>
                    <a:pt x="43626" y="33547"/>
                    <a:pt x="43626" y="21814"/>
                  </a:cubicBezTo>
                  <a:cubicBezTo>
                    <a:pt x="43626" y="9785"/>
                    <a:pt x="33841" y="0"/>
                    <a:pt x="21811" y="0"/>
                  </a:cubicBezTo>
                  <a:close/>
                </a:path>
              </a:pathLst>
            </a:custGeom>
            <a:solidFill>
              <a:srgbClr val="0033FF"/>
            </a:solidFill>
            <a:ln>
              <a:solidFill>
                <a:srgbClr val="0033F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9622;p74"/>
            <p:cNvSpPr/>
            <p:nvPr/>
          </p:nvSpPr>
          <p:spPr>
            <a:xfrm>
              <a:off x="8287112" y="5047120"/>
              <a:ext cx="186285" cy="107307"/>
            </a:xfrm>
            <a:custGeom>
              <a:avLst/>
              <a:gdLst/>
              <a:ahLst/>
              <a:cxnLst/>
              <a:rect l="l" t="t" r="r" b="b"/>
              <a:pathLst>
                <a:path w="12034" h="6932" extrusionOk="0">
                  <a:moveTo>
                    <a:pt x="11086" y="1"/>
                  </a:moveTo>
                  <a:cubicBezTo>
                    <a:pt x="10860" y="1"/>
                    <a:pt x="10635" y="87"/>
                    <a:pt x="10464" y="260"/>
                  </a:cubicBezTo>
                  <a:lnTo>
                    <a:pt x="6865" y="3859"/>
                  </a:lnTo>
                  <a:lnTo>
                    <a:pt x="5978" y="4742"/>
                  </a:lnTo>
                  <a:lnTo>
                    <a:pt x="5110" y="3874"/>
                  </a:lnTo>
                  <a:lnTo>
                    <a:pt x="1495" y="260"/>
                  </a:lnTo>
                  <a:cubicBezTo>
                    <a:pt x="1341" y="153"/>
                    <a:pt x="1165" y="102"/>
                    <a:pt x="989" y="102"/>
                  </a:cubicBezTo>
                  <a:cubicBezTo>
                    <a:pt x="730" y="102"/>
                    <a:pt x="474" y="214"/>
                    <a:pt x="297" y="427"/>
                  </a:cubicBezTo>
                  <a:cubicBezTo>
                    <a:pt x="0" y="783"/>
                    <a:pt x="22" y="1306"/>
                    <a:pt x="349" y="1636"/>
                  </a:cubicBezTo>
                  <a:lnTo>
                    <a:pt x="5388" y="6675"/>
                  </a:lnTo>
                  <a:cubicBezTo>
                    <a:pt x="5559" y="6846"/>
                    <a:pt x="5783" y="6931"/>
                    <a:pt x="6008" y="6931"/>
                  </a:cubicBezTo>
                  <a:cubicBezTo>
                    <a:pt x="6233" y="6931"/>
                    <a:pt x="6458" y="6846"/>
                    <a:pt x="6631" y="6675"/>
                  </a:cubicBezTo>
                  <a:lnTo>
                    <a:pt x="11666" y="1636"/>
                  </a:lnTo>
                  <a:cubicBezTo>
                    <a:pt x="12015" y="1250"/>
                    <a:pt x="12034" y="668"/>
                    <a:pt x="11711" y="260"/>
                  </a:cubicBezTo>
                  <a:cubicBezTo>
                    <a:pt x="11538" y="87"/>
                    <a:pt x="11312" y="1"/>
                    <a:pt x="11086" y="1"/>
                  </a:cubicBezTo>
                  <a:close/>
                </a:path>
              </a:pathLst>
            </a:custGeom>
            <a:solidFill>
              <a:srgbClr val="0033FF"/>
            </a:solidFill>
            <a:ln>
              <a:solidFill>
                <a:srgbClr val="0033FF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8108127" y="4804118"/>
            <a:ext cx="675388" cy="821796"/>
            <a:chOff x="7393752" y="4332631"/>
            <a:chExt cx="675388" cy="821796"/>
          </a:xfrm>
        </p:grpSpPr>
        <p:sp>
          <p:nvSpPr>
            <p:cNvPr id="120" name="Google Shape;9624;p74"/>
            <p:cNvSpPr/>
            <p:nvPr/>
          </p:nvSpPr>
          <p:spPr>
            <a:xfrm>
              <a:off x="7502189" y="4441068"/>
              <a:ext cx="458437" cy="458437"/>
            </a:xfrm>
            <a:custGeom>
              <a:avLst/>
              <a:gdLst/>
              <a:ahLst/>
              <a:cxnLst/>
              <a:rect l="l" t="t" r="r" b="b"/>
              <a:pathLst>
                <a:path w="29615" h="29615" extrusionOk="0">
                  <a:moveTo>
                    <a:pt x="14810" y="1"/>
                  </a:moveTo>
                  <a:cubicBezTo>
                    <a:pt x="6631" y="1"/>
                    <a:pt x="1" y="6631"/>
                    <a:pt x="1" y="14809"/>
                  </a:cubicBezTo>
                  <a:cubicBezTo>
                    <a:pt x="1" y="22988"/>
                    <a:pt x="6631" y="29615"/>
                    <a:pt x="14810" y="29615"/>
                  </a:cubicBezTo>
                  <a:cubicBezTo>
                    <a:pt x="22988" y="29615"/>
                    <a:pt x="29615" y="22988"/>
                    <a:pt x="29615" y="14809"/>
                  </a:cubicBezTo>
                  <a:cubicBezTo>
                    <a:pt x="29615" y="6631"/>
                    <a:pt x="22988" y="1"/>
                    <a:pt x="14810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9625;p74"/>
            <p:cNvSpPr/>
            <p:nvPr/>
          </p:nvSpPr>
          <p:spPr>
            <a:xfrm>
              <a:off x="7393752" y="4332631"/>
              <a:ext cx="675388" cy="788824"/>
            </a:xfrm>
            <a:custGeom>
              <a:avLst/>
              <a:gdLst/>
              <a:ahLst/>
              <a:cxnLst/>
              <a:rect l="l" t="t" r="r" b="b"/>
              <a:pathLst>
                <a:path w="43630" h="50958" extrusionOk="0">
                  <a:moveTo>
                    <a:pt x="21815" y="0"/>
                  </a:moveTo>
                  <a:cubicBezTo>
                    <a:pt x="9785" y="0"/>
                    <a:pt x="0" y="9788"/>
                    <a:pt x="0" y="21814"/>
                  </a:cubicBezTo>
                  <a:cubicBezTo>
                    <a:pt x="11" y="22289"/>
                    <a:pt x="401" y="22672"/>
                    <a:pt x="879" y="22672"/>
                  </a:cubicBezTo>
                  <a:cubicBezTo>
                    <a:pt x="1354" y="22672"/>
                    <a:pt x="1744" y="22289"/>
                    <a:pt x="1755" y="21814"/>
                  </a:cubicBezTo>
                  <a:cubicBezTo>
                    <a:pt x="1755" y="10757"/>
                    <a:pt x="10753" y="1755"/>
                    <a:pt x="21811" y="1755"/>
                  </a:cubicBezTo>
                  <a:cubicBezTo>
                    <a:pt x="32869" y="1755"/>
                    <a:pt x="41870" y="10753"/>
                    <a:pt x="41870" y="21814"/>
                  </a:cubicBezTo>
                  <a:cubicBezTo>
                    <a:pt x="41870" y="32872"/>
                    <a:pt x="32872" y="41870"/>
                    <a:pt x="21815" y="41870"/>
                  </a:cubicBezTo>
                  <a:cubicBezTo>
                    <a:pt x="21329" y="41870"/>
                    <a:pt x="20935" y="42263"/>
                    <a:pt x="20935" y="42750"/>
                  </a:cubicBezTo>
                  <a:lnTo>
                    <a:pt x="20935" y="50957"/>
                  </a:lnTo>
                  <a:lnTo>
                    <a:pt x="22694" y="50942"/>
                  </a:lnTo>
                  <a:lnTo>
                    <a:pt x="22694" y="43610"/>
                  </a:lnTo>
                  <a:cubicBezTo>
                    <a:pt x="34316" y="43147"/>
                    <a:pt x="43629" y="33547"/>
                    <a:pt x="43626" y="21814"/>
                  </a:cubicBezTo>
                  <a:cubicBezTo>
                    <a:pt x="43626" y="9785"/>
                    <a:pt x="33841" y="0"/>
                    <a:pt x="2181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9626;p74"/>
            <p:cNvSpPr/>
            <p:nvPr/>
          </p:nvSpPr>
          <p:spPr>
            <a:xfrm>
              <a:off x="7638721" y="5047120"/>
              <a:ext cx="186347" cy="107307"/>
            </a:xfrm>
            <a:custGeom>
              <a:avLst/>
              <a:gdLst/>
              <a:ahLst/>
              <a:cxnLst/>
              <a:rect l="l" t="t" r="r" b="b"/>
              <a:pathLst>
                <a:path w="12038" h="6932" extrusionOk="0">
                  <a:moveTo>
                    <a:pt x="11088" y="1"/>
                  </a:moveTo>
                  <a:cubicBezTo>
                    <a:pt x="10863" y="1"/>
                    <a:pt x="10637" y="87"/>
                    <a:pt x="10465" y="260"/>
                  </a:cubicBezTo>
                  <a:lnTo>
                    <a:pt x="6869" y="3859"/>
                  </a:lnTo>
                  <a:lnTo>
                    <a:pt x="5982" y="4742"/>
                  </a:lnTo>
                  <a:lnTo>
                    <a:pt x="5110" y="3874"/>
                  </a:lnTo>
                  <a:lnTo>
                    <a:pt x="1496" y="260"/>
                  </a:lnTo>
                  <a:cubicBezTo>
                    <a:pt x="1342" y="153"/>
                    <a:pt x="1165" y="102"/>
                    <a:pt x="990" y="102"/>
                  </a:cubicBezTo>
                  <a:cubicBezTo>
                    <a:pt x="731" y="102"/>
                    <a:pt x="475" y="214"/>
                    <a:pt x="298" y="427"/>
                  </a:cubicBezTo>
                  <a:cubicBezTo>
                    <a:pt x="1" y="783"/>
                    <a:pt x="27" y="1306"/>
                    <a:pt x="353" y="1636"/>
                  </a:cubicBezTo>
                  <a:lnTo>
                    <a:pt x="5389" y="6675"/>
                  </a:lnTo>
                  <a:cubicBezTo>
                    <a:pt x="5561" y="6846"/>
                    <a:pt x="5786" y="6931"/>
                    <a:pt x="6010" y="6931"/>
                  </a:cubicBezTo>
                  <a:cubicBezTo>
                    <a:pt x="6235" y="6931"/>
                    <a:pt x="6459" y="6846"/>
                    <a:pt x="6632" y="6675"/>
                  </a:cubicBezTo>
                  <a:lnTo>
                    <a:pt x="11667" y="1636"/>
                  </a:lnTo>
                  <a:cubicBezTo>
                    <a:pt x="12019" y="1250"/>
                    <a:pt x="12038" y="668"/>
                    <a:pt x="11711" y="260"/>
                  </a:cubicBezTo>
                  <a:cubicBezTo>
                    <a:pt x="11539" y="87"/>
                    <a:pt x="11313" y="1"/>
                    <a:pt x="11088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5D05CCA1-15FC-B233-290D-DC7CB1273954}"/>
              </a:ext>
            </a:extLst>
          </p:cNvPr>
          <p:cNvSpPr txBox="1">
            <a:spLocks/>
          </p:cNvSpPr>
          <p:nvPr/>
        </p:nvSpPr>
        <p:spPr>
          <a:xfrm>
            <a:off x="5205817" y="537507"/>
            <a:ext cx="1794168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"/>
                <a:ea typeface="SF UI Display Semibold" charset="0"/>
                <a:cs typeface="SF UI Display Semibold" charset="0"/>
              </a:rPr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11485984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110"/>
          <p:cNvGrpSpPr/>
          <p:nvPr/>
        </p:nvGrpSpPr>
        <p:grpSpPr>
          <a:xfrm>
            <a:off x="956011" y="4679930"/>
            <a:ext cx="2103643" cy="1525846"/>
            <a:chOff x="956011" y="4679930"/>
            <a:chExt cx="2103643" cy="1525846"/>
          </a:xfrm>
        </p:grpSpPr>
        <p:sp>
          <p:nvSpPr>
            <p:cNvPr id="5" name="Google Shape;10658;p77"/>
            <p:cNvSpPr/>
            <p:nvPr/>
          </p:nvSpPr>
          <p:spPr>
            <a:xfrm>
              <a:off x="2005175" y="5968259"/>
              <a:ext cx="1054479" cy="154686"/>
            </a:xfrm>
            <a:custGeom>
              <a:avLst/>
              <a:gdLst/>
              <a:ahLst/>
              <a:cxnLst/>
              <a:rect l="l" t="t" r="r" b="b"/>
              <a:pathLst>
                <a:path w="42851" h="6286" extrusionOk="0">
                  <a:moveTo>
                    <a:pt x="0" y="1"/>
                  </a:moveTo>
                  <a:lnTo>
                    <a:pt x="0" y="6286"/>
                  </a:lnTo>
                  <a:lnTo>
                    <a:pt x="42851" y="6286"/>
                  </a:lnTo>
                  <a:lnTo>
                    <a:pt x="42851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0659;p77"/>
            <p:cNvSpPr/>
            <p:nvPr/>
          </p:nvSpPr>
          <p:spPr>
            <a:xfrm>
              <a:off x="956011" y="5968259"/>
              <a:ext cx="1054553" cy="154686"/>
            </a:xfrm>
            <a:custGeom>
              <a:avLst/>
              <a:gdLst/>
              <a:ahLst/>
              <a:cxnLst/>
              <a:rect l="l" t="t" r="r" b="b"/>
              <a:pathLst>
                <a:path w="42854" h="6286" extrusionOk="0">
                  <a:moveTo>
                    <a:pt x="0" y="1"/>
                  </a:moveTo>
                  <a:lnTo>
                    <a:pt x="0" y="6286"/>
                  </a:lnTo>
                  <a:lnTo>
                    <a:pt x="42854" y="6286"/>
                  </a:lnTo>
                  <a:lnTo>
                    <a:pt x="42854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0660;p77"/>
            <p:cNvSpPr/>
            <p:nvPr/>
          </p:nvSpPr>
          <p:spPr>
            <a:xfrm>
              <a:off x="2005175" y="5720013"/>
              <a:ext cx="1054479" cy="154686"/>
            </a:xfrm>
            <a:custGeom>
              <a:avLst/>
              <a:gdLst/>
              <a:ahLst/>
              <a:cxnLst/>
              <a:rect l="l" t="t" r="r" b="b"/>
              <a:pathLst>
                <a:path w="42851" h="6286" extrusionOk="0">
                  <a:moveTo>
                    <a:pt x="0" y="0"/>
                  </a:moveTo>
                  <a:lnTo>
                    <a:pt x="0" y="6285"/>
                  </a:lnTo>
                  <a:lnTo>
                    <a:pt x="42851" y="6285"/>
                  </a:lnTo>
                  <a:lnTo>
                    <a:pt x="4285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661;p77"/>
            <p:cNvSpPr/>
            <p:nvPr/>
          </p:nvSpPr>
          <p:spPr>
            <a:xfrm>
              <a:off x="956011" y="5720013"/>
              <a:ext cx="1054553" cy="154686"/>
            </a:xfrm>
            <a:custGeom>
              <a:avLst/>
              <a:gdLst/>
              <a:ahLst/>
              <a:cxnLst/>
              <a:rect l="l" t="t" r="r" b="b"/>
              <a:pathLst>
                <a:path w="42854" h="6286" extrusionOk="0">
                  <a:moveTo>
                    <a:pt x="0" y="0"/>
                  </a:moveTo>
                  <a:lnTo>
                    <a:pt x="0" y="6285"/>
                  </a:lnTo>
                  <a:lnTo>
                    <a:pt x="42854" y="6285"/>
                  </a:lnTo>
                  <a:lnTo>
                    <a:pt x="42854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0662;p77"/>
            <p:cNvSpPr/>
            <p:nvPr/>
          </p:nvSpPr>
          <p:spPr>
            <a:xfrm>
              <a:off x="2005175" y="5471743"/>
              <a:ext cx="1054479" cy="154686"/>
            </a:xfrm>
            <a:custGeom>
              <a:avLst/>
              <a:gdLst/>
              <a:ahLst/>
              <a:cxnLst/>
              <a:rect l="l" t="t" r="r" b="b"/>
              <a:pathLst>
                <a:path w="42851" h="6286" extrusionOk="0">
                  <a:moveTo>
                    <a:pt x="0" y="1"/>
                  </a:moveTo>
                  <a:lnTo>
                    <a:pt x="0" y="6286"/>
                  </a:lnTo>
                  <a:lnTo>
                    <a:pt x="42851" y="6286"/>
                  </a:lnTo>
                  <a:lnTo>
                    <a:pt x="42851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663;p77"/>
            <p:cNvSpPr/>
            <p:nvPr/>
          </p:nvSpPr>
          <p:spPr>
            <a:xfrm>
              <a:off x="956011" y="5471743"/>
              <a:ext cx="1054553" cy="154686"/>
            </a:xfrm>
            <a:custGeom>
              <a:avLst/>
              <a:gdLst/>
              <a:ahLst/>
              <a:cxnLst/>
              <a:rect l="l" t="t" r="r" b="b"/>
              <a:pathLst>
                <a:path w="42854" h="6286" extrusionOk="0">
                  <a:moveTo>
                    <a:pt x="0" y="1"/>
                  </a:moveTo>
                  <a:lnTo>
                    <a:pt x="0" y="6286"/>
                  </a:lnTo>
                  <a:lnTo>
                    <a:pt x="42854" y="6286"/>
                  </a:lnTo>
                  <a:lnTo>
                    <a:pt x="42854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664;p77"/>
            <p:cNvSpPr/>
            <p:nvPr/>
          </p:nvSpPr>
          <p:spPr>
            <a:xfrm>
              <a:off x="2005175" y="5223497"/>
              <a:ext cx="974380" cy="154686"/>
            </a:xfrm>
            <a:custGeom>
              <a:avLst/>
              <a:gdLst/>
              <a:ahLst/>
              <a:cxnLst/>
              <a:rect l="l" t="t" r="r" b="b"/>
              <a:pathLst>
                <a:path w="39596" h="6286" extrusionOk="0">
                  <a:moveTo>
                    <a:pt x="0" y="0"/>
                  </a:moveTo>
                  <a:lnTo>
                    <a:pt x="0" y="6285"/>
                  </a:lnTo>
                  <a:lnTo>
                    <a:pt x="39596" y="6285"/>
                  </a:lnTo>
                  <a:lnTo>
                    <a:pt x="3959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665;p77"/>
            <p:cNvSpPr/>
            <p:nvPr/>
          </p:nvSpPr>
          <p:spPr>
            <a:xfrm>
              <a:off x="1196309" y="5223497"/>
              <a:ext cx="814255" cy="154686"/>
            </a:xfrm>
            <a:custGeom>
              <a:avLst/>
              <a:gdLst/>
              <a:ahLst/>
              <a:cxnLst/>
              <a:rect l="l" t="t" r="r" b="b"/>
              <a:pathLst>
                <a:path w="33089" h="6286" extrusionOk="0">
                  <a:moveTo>
                    <a:pt x="0" y="0"/>
                  </a:moveTo>
                  <a:lnTo>
                    <a:pt x="0" y="6285"/>
                  </a:lnTo>
                  <a:lnTo>
                    <a:pt x="33089" y="6285"/>
                  </a:lnTo>
                  <a:lnTo>
                    <a:pt x="3308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666;p77"/>
            <p:cNvSpPr/>
            <p:nvPr/>
          </p:nvSpPr>
          <p:spPr>
            <a:xfrm>
              <a:off x="2005175" y="4975226"/>
              <a:ext cx="814255" cy="154711"/>
            </a:xfrm>
            <a:custGeom>
              <a:avLst/>
              <a:gdLst/>
              <a:ahLst/>
              <a:cxnLst/>
              <a:rect l="l" t="t" r="r" b="b"/>
              <a:pathLst>
                <a:path w="33089" h="6287" extrusionOk="0">
                  <a:moveTo>
                    <a:pt x="0" y="1"/>
                  </a:moveTo>
                  <a:lnTo>
                    <a:pt x="0" y="6286"/>
                  </a:lnTo>
                  <a:lnTo>
                    <a:pt x="33089" y="6286"/>
                  </a:lnTo>
                  <a:lnTo>
                    <a:pt x="33089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667;p77"/>
            <p:cNvSpPr/>
            <p:nvPr/>
          </p:nvSpPr>
          <p:spPr>
            <a:xfrm>
              <a:off x="1356482" y="4975226"/>
              <a:ext cx="654082" cy="154711"/>
            </a:xfrm>
            <a:custGeom>
              <a:avLst/>
              <a:gdLst/>
              <a:ahLst/>
              <a:cxnLst/>
              <a:rect l="l" t="t" r="r" b="b"/>
              <a:pathLst>
                <a:path w="26580" h="6287" extrusionOk="0">
                  <a:moveTo>
                    <a:pt x="1" y="1"/>
                  </a:moveTo>
                  <a:lnTo>
                    <a:pt x="1" y="6286"/>
                  </a:lnTo>
                  <a:lnTo>
                    <a:pt x="26580" y="6286"/>
                  </a:lnTo>
                  <a:lnTo>
                    <a:pt x="26580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668;p77"/>
            <p:cNvSpPr/>
            <p:nvPr/>
          </p:nvSpPr>
          <p:spPr>
            <a:xfrm>
              <a:off x="2005175" y="4726981"/>
              <a:ext cx="493883" cy="154612"/>
            </a:xfrm>
            <a:custGeom>
              <a:avLst/>
              <a:gdLst/>
              <a:ahLst/>
              <a:cxnLst/>
              <a:rect l="l" t="t" r="r" b="b"/>
              <a:pathLst>
                <a:path w="20070" h="6283" extrusionOk="0">
                  <a:moveTo>
                    <a:pt x="0" y="1"/>
                  </a:moveTo>
                  <a:lnTo>
                    <a:pt x="0" y="6283"/>
                  </a:lnTo>
                  <a:lnTo>
                    <a:pt x="20069" y="6283"/>
                  </a:lnTo>
                  <a:lnTo>
                    <a:pt x="20069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669;p77"/>
            <p:cNvSpPr/>
            <p:nvPr/>
          </p:nvSpPr>
          <p:spPr>
            <a:xfrm>
              <a:off x="1516607" y="4726981"/>
              <a:ext cx="493957" cy="154612"/>
            </a:xfrm>
            <a:custGeom>
              <a:avLst/>
              <a:gdLst/>
              <a:ahLst/>
              <a:cxnLst/>
              <a:rect l="l" t="t" r="r" b="b"/>
              <a:pathLst>
                <a:path w="20073" h="6283" extrusionOk="0">
                  <a:moveTo>
                    <a:pt x="1" y="1"/>
                  </a:moveTo>
                  <a:lnTo>
                    <a:pt x="1" y="6283"/>
                  </a:lnTo>
                  <a:lnTo>
                    <a:pt x="20073" y="6283"/>
                  </a:lnTo>
                  <a:lnTo>
                    <a:pt x="20073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670;p77"/>
            <p:cNvSpPr/>
            <p:nvPr/>
          </p:nvSpPr>
          <p:spPr>
            <a:xfrm>
              <a:off x="2009875" y="4679930"/>
              <a:ext cx="25" cy="1525846"/>
            </a:xfrm>
            <a:custGeom>
              <a:avLst/>
              <a:gdLst/>
              <a:ahLst/>
              <a:cxnLst/>
              <a:rect l="l" t="t" r="r" b="b"/>
              <a:pathLst>
                <a:path w="1" h="62006" fill="none" extrusionOk="0">
                  <a:moveTo>
                    <a:pt x="1" y="0"/>
                  </a:moveTo>
                  <a:lnTo>
                    <a:pt x="1" y="62006"/>
                  </a:lnTo>
                </a:path>
              </a:pathLst>
            </a:custGeom>
            <a:noFill/>
            <a:ln w="9525" cap="flat" cmpd="sng">
              <a:solidFill>
                <a:srgbClr val="F2F2F2"/>
              </a:solidFill>
              <a:prstDash val="solid"/>
              <a:miter lim="299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0671;p77"/>
          <p:cNvGrpSpPr/>
          <p:nvPr/>
        </p:nvGrpSpPr>
        <p:grpSpPr>
          <a:xfrm rot="10800000">
            <a:off x="8917466" y="2072715"/>
            <a:ext cx="2684339" cy="1681654"/>
            <a:chOff x="5645403" y="2920021"/>
            <a:chExt cx="2650800" cy="2180614"/>
          </a:xfrm>
        </p:grpSpPr>
        <p:sp>
          <p:nvSpPr>
            <p:cNvPr id="19" name="Google Shape;10672;p77"/>
            <p:cNvSpPr/>
            <p:nvPr/>
          </p:nvSpPr>
          <p:spPr>
            <a:xfrm>
              <a:off x="5772903" y="2920021"/>
              <a:ext cx="2523300" cy="469200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" name="Google Shape;10673;p77"/>
            <p:cNvCxnSpPr/>
            <p:nvPr/>
          </p:nvCxnSpPr>
          <p:spPr>
            <a:xfrm rot="10800000">
              <a:off x="5645403" y="3154021"/>
              <a:ext cx="127500" cy="60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" name="Google Shape;10674;p77"/>
            <p:cNvSpPr/>
            <p:nvPr/>
          </p:nvSpPr>
          <p:spPr>
            <a:xfrm>
              <a:off x="6010040" y="3500932"/>
              <a:ext cx="2049000" cy="469200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" name="Google Shape;10675;p77"/>
            <p:cNvCxnSpPr/>
            <p:nvPr/>
          </p:nvCxnSpPr>
          <p:spPr>
            <a:xfrm rot="10800000">
              <a:off x="8059040" y="3735532"/>
              <a:ext cx="135300" cy="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" name="Google Shape;10676;p77"/>
            <p:cNvSpPr/>
            <p:nvPr/>
          </p:nvSpPr>
          <p:spPr>
            <a:xfrm>
              <a:off x="6299123" y="4066183"/>
              <a:ext cx="1470600" cy="469200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" name="Google Shape;10677;p77"/>
            <p:cNvCxnSpPr/>
            <p:nvPr/>
          </p:nvCxnSpPr>
          <p:spPr>
            <a:xfrm rot="10800000">
              <a:off x="6175223" y="4300183"/>
              <a:ext cx="123900" cy="60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5" name="Google Shape;10678;p77"/>
            <p:cNvSpPr/>
            <p:nvPr/>
          </p:nvSpPr>
          <p:spPr>
            <a:xfrm>
              <a:off x="6629161" y="4631435"/>
              <a:ext cx="810600" cy="469200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6" name="Google Shape;10679;p77"/>
            <p:cNvCxnSpPr/>
            <p:nvPr/>
          </p:nvCxnSpPr>
          <p:spPr>
            <a:xfrm flipH="1">
              <a:off x="7439761" y="4864535"/>
              <a:ext cx="104400" cy="150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7" name="Google Shape;10680;p77"/>
          <p:cNvGrpSpPr/>
          <p:nvPr/>
        </p:nvGrpSpPr>
        <p:grpSpPr>
          <a:xfrm>
            <a:off x="627395" y="2072715"/>
            <a:ext cx="1797562" cy="1713425"/>
            <a:chOff x="7189833" y="2022667"/>
            <a:chExt cx="1251159" cy="1192597"/>
          </a:xfrm>
        </p:grpSpPr>
        <p:sp>
          <p:nvSpPr>
            <p:cNvPr id="28" name="Google Shape;10681;p77"/>
            <p:cNvSpPr/>
            <p:nvPr/>
          </p:nvSpPr>
          <p:spPr>
            <a:xfrm>
              <a:off x="7474366" y="2461318"/>
              <a:ext cx="682343" cy="220186"/>
            </a:xfrm>
            <a:custGeom>
              <a:avLst/>
              <a:gdLst/>
              <a:ahLst/>
              <a:cxnLst/>
              <a:rect l="l" t="t" r="r" b="b"/>
              <a:pathLst>
                <a:path w="125546" h="40494" extrusionOk="0">
                  <a:moveTo>
                    <a:pt x="22196" y="1"/>
                  </a:moveTo>
                  <a:lnTo>
                    <a:pt x="8133" y="25661"/>
                  </a:lnTo>
                  <a:lnTo>
                    <a:pt x="1" y="40494"/>
                  </a:lnTo>
                  <a:lnTo>
                    <a:pt x="125545" y="40494"/>
                  </a:lnTo>
                  <a:lnTo>
                    <a:pt x="117413" y="25661"/>
                  </a:lnTo>
                  <a:lnTo>
                    <a:pt x="103351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682;p77"/>
            <p:cNvSpPr/>
            <p:nvPr/>
          </p:nvSpPr>
          <p:spPr>
            <a:xfrm>
              <a:off x="7602697" y="2022667"/>
              <a:ext cx="426517" cy="402424"/>
            </a:xfrm>
            <a:custGeom>
              <a:avLst/>
              <a:gdLst/>
              <a:ahLst/>
              <a:cxnLst/>
              <a:rect l="l" t="t" r="r" b="b"/>
              <a:pathLst>
                <a:path w="78476" h="74009" extrusionOk="0">
                  <a:moveTo>
                    <a:pt x="39246" y="0"/>
                  </a:moveTo>
                  <a:lnTo>
                    <a:pt x="1" y="74009"/>
                  </a:lnTo>
                  <a:lnTo>
                    <a:pt x="78476" y="74009"/>
                  </a:lnTo>
                  <a:lnTo>
                    <a:pt x="3924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683;p77"/>
            <p:cNvSpPr/>
            <p:nvPr/>
          </p:nvSpPr>
          <p:spPr>
            <a:xfrm>
              <a:off x="7189833" y="2972969"/>
              <a:ext cx="1251159" cy="242295"/>
            </a:xfrm>
            <a:custGeom>
              <a:avLst/>
              <a:gdLst/>
              <a:ahLst/>
              <a:cxnLst/>
              <a:rect l="l" t="t" r="r" b="b"/>
              <a:pathLst>
                <a:path w="230204" h="44560" extrusionOk="0">
                  <a:moveTo>
                    <a:pt x="25737" y="1"/>
                  </a:moveTo>
                  <a:lnTo>
                    <a:pt x="0" y="44560"/>
                  </a:lnTo>
                  <a:lnTo>
                    <a:pt x="230204" y="44560"/>
                  </a:lnTo>
                  <a:lnTo>
                    <a:pt x="204467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684;p77"/>
            <p:cNvSpPr/>
            <p:nvPr/>
          </p:nvSpPr>
          <p:spPr>
            <a:xfrm>
              <a:off x="7340931" y="2717730"/>
              <a:ext cx="950049" cy="219012"/>
            </a:xfrm>
            <a:custGeom>
              <a:avLst/>
              <a:gdLst/>
              <a:ahLst/>
              <a:cxnLst/>
              <a:rect l="l" t="t" r="r" b="b"/>
              <a:pathLst>
                <a:path w="174802" h="40278" extrusionOk="0">
                  <a:moveTo>
                    <a:pt x="22750" y="1"/>
                  </a:moveTo>
                  <a:lnTo>
                    <a:pt x="0" y="40278"/>
                  </a:lnTo>
                  <a:lnTo>
                    <a:pt x="174802" y="40278"/>
                  </a:lnTo>
                  <a:lnTo>
                    <a:pt x="152053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10745;p77"/>
          <p:cNvGrpSpPr/>
          <p:nvPr/>
        </p:nvGrpSpPr>
        <p:grpSpPr>
          <a:xfrm>
            <a:off x="6082263" y="2072716"/>
            <a:ext cx="2103797" cy="1727664"/>
            <a:chOff x="5183758" y="1210600"/>
            <a:chExt cx="3605380" cy="2960783"/>
          </a:xfrm>
        </p:grpSpPr>
        <p:sp>
          <p:nvSpPr>
            <p:cNvPr id="33" name="Google Shape;10746;p77"/>
            <p:cNvSpPr/>
            <p:nvPr/>
          </p:nvSpPr>
          <p:spPr>
            <a:xfrm>
              <a:off x="5479658" y="1210600"/>
              <a:ext cx="3108190" cy="632425"/>
            </a:xfrm>
            <a:custGeom>
              <a:avLst/>
              <a:gdLst/>
              <a:ahLst/>
              <a:cxnLst/>
              <a:rect l="l" t="t" r="r" b="b"/>
              <a:pathLst>
                <a:path w="117257" h="25297" extrusionOk="0">
                  <a:moveTo>
                    <a:pt x="1" y="0"/>
                  </a:moveTo>
                  <a:lnTo>
                    <a:pt x="14647" y="25297"/>
                  </a:lnTo>
                  <a:lnTo>
                    <a:pt x="102066" y="25297"/>
                  </a:lnTo>
                  <a:lnTo>
                    <a:pt x="11725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747;p77"/>
            <p:cNvSpPr/>
            <p:nvPr/>
          </p:nvSpPr>
          <p:spPr>
            <a:xfrm>
              <a:off x="5769162" y="1842998"/>
              <a:ext cx="2424880" cy="631925"/>
            </a:xfrm>
            <a:custGeom>
              <a:avLst/>
              <a:gdLst/>
              <a:ahLst/>
              <a:cxnLst/>
              <a:rect l="l" t="t" r="r" b="b"/>
              <a:pathLst>
                <a:path w="91479" h="25277" extrusionOk="0">
                  <a:moveTo>
                    <a:pt x="1" y="1"/>
                  </a:moveTo>
                  <a:lnTo>
                    <a:pt x="14647" y="25276"/>
                  </a:lnTo>
                  <a:lnTo>
                    <a:pt x="76602" y="25276"/>
                  </a:lnTo>
                  <a:lnTo>
                    <a:pt x="91479" y="1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748;p77"/>
            <p:cNvSpPr/>
            <p:nvPr/>
          </p:nvSpPr>
          <p:spPr>
            <a:xfrm>
              <a:off x="6065319" y="2474896"/>
              <a:ext cx="1739369" cy="632450"/>
            </a:xfrm>
            <a:custGeom>
              <a:avLst/>
              <a:gdLst/>
              <a:ahLst/>
              <a:cxnLst/>
              <a:rect l="l" t="t" r="r" b="b"/>
              <a:pathLst>
                <a:path w="65618" h="25298" extrusionOk="0">
                  <a:moveTo>
                    <a:pt x="1" y="0"/>
                  </a:moveTo>
                  <a:lnTo>
                    <a:pt x="14417" y="25297"/>
                  </a:lnTo>
                  <a:lnTo>
                    <a:pt x="50887" y="25297"/>
                  </a:lnTo>
                  <a:lnTo>
                    <a:pt x="6561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749;p77"/>
            <p:cNvSpPr/>
            <p:nvPr/>
          </p:nvSpPr>
          <p:spPr>
            <a:xfrm>
              <a:off x="6354293" y="3107319"/>
              <a:ext cx="1061572" cy="632425"/>
            </a:xfrm>
            <a:custGeom>
              <a:avLst/>
              <a:gdLst/>
              <a:ahLst/>
              <a:cxnLst/>
              <a:rect l="l" t="t" r="r" b="b"/>
              <a:pathLst>
                <a:path w="40048" h="25297" extrusionOk="0">
                  <a:moveTo>
                    <a:pt x="0" y="0"/>
                  </a:moveTo>
                  <a:lnTo>
                    <a:pt x="14668" y="25297"/>
                  </a:lnTo>
                  <a:lnTo>
                    <a:pt x="25360" y="25297"/>
                  </a:lnTo>
                  <a:lnTo>
                    <a:pt x="40048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7" name="Google Shape;10750;p77"/>
            <p:cNvCxnSpPr/>
            <p:nvPr/>
          </p:nvCxnSpPr>
          <p:spPr>
            <a:xfrm>
              <a:off x="5183758" y="2382654"/>
              <a:ext cx="922800" cy="0"/>
            </a:xfrm>
            <a:prstGeom prst="straightConnector1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8" name="Google Shape;10751;p77"/>
            <p:cNvCxnSpPr/>
            <p:nvPr/>
          </p:nvCxnSpPr>
          <p:spPr>
            <a:xfrm rot="10800000">
              <a:off x="8225195" y="1765431"/>
              <a:ext cx="559200" cy="0"/>
            </a:xfrm>
            <a:prstGeom prst="straightConnector1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39" name="Google Shape;10752;p77"/>
            <p:cNvCxnSpPr/>
            <p:nvPr/>
          </p:nvCxnSpPr>
          <p:spPr>
            <a:xfrm rot="10800000">
              <a:off x="7504838" y="2943528"/>
              <a:ext cx="1284300" cy="0"/>
            </a:xfrm>
            <a:prstGeom prst="straightConnector1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cxnSp>
          <p:nvCxnSpPr>
            <p:cNvPr id="40" name="Google Shape;10753;p77"/>
            <p:cNvCxnSpPr/>
            <p:nvPr/>
          </p:nvCxnSpPr>
          <p:spPr>
            <a:xfrm>
              <a:off x="5759284" y="3630350"/>
              <a:ext cx="922800" cy="0"/>
            </a:xfrm>
            <a:prstGeom prst="straightConnector1">
              <a:avLst/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41" name="Google Shape;10754;p77"/>
            <p:cNvSpPr/>
            <p:nvPr/>
          </p:nvSpPr>
          <p:spPr>
            <a:xfrm>
              <a:off x="6601902" y="3746583"/>
              <a:ext cx="566400" cy="424800"/>
            </a:xfrm>
            <a:prstGeom prst="downArrow">
              <a:avLst>
                <a:gd name="adj1" fmla="val 50000"/>
                <a:gd name="adj2" fmla="val 50000"/>
              </a:avLst>
            </a:pr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10756;p77"/>
          <p:cNvSpPr/>
          <p:nvPr/>
        </p:nvSpPr>
        <p:spPr>
          <a:xfrm>
            <a:off x="3549313" y="4905112"/>
            <a:ext cx="3595858" cy="1231411"/>
          </a:xfrm>
          <a:custGeom>
            <a:avLst/>
            <a:gdLst/>
            <a:ahLst/>
            <a:cxnLst/>
            <a:rect l="l" t="t" r="r" b="b"/>
            <a:pathLst>
              <a:path w="260246" h="89122" extrusionOk="0">
                <a:moveTo>
                  <a:pt x="260246" y="1"/>
                </a:moveTo>
                <a:lnTo>
                  <a:pt x="0" y="44559"/>
                </a:lnTo>
                <a:lnTo>
                  <a:pt x="260241" y="89121"/>
                </a:lnTo>
                <a:cubicBezTo>
                  <a:pt x="250030" y="85482"/>
                  <a:pt x="242259" y="66921"/>
                  <a:pt x="242259" y="44559"/>
                </a:cubicBezTo>
                <a:cubicBezTo>
                  <a:pt x="242259" y="22201"/>
                  <a:pt x="250039" y="3626"/>
                  <a:pt x="260246" y="1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10757;p77"/>
          <p:cNvSpPr/>
          <p:nvPr/>
        </p:nvSpPr>
        <p:spPr>
          <a:xfrm>
            <a:off x="4788628" y="5288676"/>
            <a:ext cx="242353" cy="465029"/>
          </a:xfrm>
          <a:custGeom>
            <a:avLst/>
            <a:gdLst/>
            <a:ahLst/>
            <a:cxnLst/>
            <a:rect l="l" t="t" r="r" b="b"/>
            <a:pathLst>
              <a:path w="17540" h="33656" extrusionOk="0">
                <a:moveTo>
                  <a:pt x="8770" y="1"/>
                </a:moveTo>
                <a:cubicBezTo>
                  <a:pt x="3929" y="1"/>
                  <a:pt x="0" y="7536"/>
                  <a:pt x="0" y="16826"/>
                </a:cubicBezTo>
                <a:cubicBezTo>
                  <a:pt x="0" y="26120"/>
                  <a:pt x="3929" y="33655"/>
                  <a:pt x="8770" y="33655"/>
                </a:cubicBezTo>
                <a:cubicBezTo>
                  <a:pt x="13616" y="33655"/>
                  <a:pt x="17540" y="26120"/>
                  <a:pt x="17540" y="16826"/>
                </a:cubicBezTo>
                <a:cubicBezTo>
                  <a:pt x="17540" y="7536"/>
                  <a:pt x="13616" y="1"/>
                  <a:pt x="8770" y="1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10758;p77"/>
          <p:cNvSpPr/>
          <p:nvPr/>
        </p:nvSpPr>
        <p:spPr>
          <a:xfrm>
            <a:off x="5442332" y="5169254"/>
            <a:ext cx="335729" cy="703306"/>
          </a:xfrm>
          <a:custGeom>
            <a:avLst/>
            <a:gdLst/>
            <a:ahLst/>
            <a:cxnLst/>
            <a:rect l="l" t="t" r="r" b="b"/>
            <a:pathLst>
              <a:path w="24298" h="50901" extrusionOk="0">
                <a:moveTo>
                  <a:pt x="12147" y="1"/>
                </a:moveTo>
                <a:cubicBezTo>
                  <a:pt x="8924" y="1"/>
                  <a:pt x="5836" y="2681"/>
                  <a:pt x="3558" y="7450"/>
                </a:cubicBezTo>
                <a:cubicBezTo>
                  <a:pt x="1280" y="12224"/>
                  <a:pt x="0" y="18697"/>
                  <a:pt x="0" y="25451"/>
                </a:cubicBezTo>
                <a:cubicBezTo>
                  <a:pt x="0" y="32200"/>
                  <a:pt x="1280" y="38673"/>
                  <a:pt x="3558" y="43447"/>
                </a:cubicBezTo>
                <a:cubicBezTo>
                  <a:pt x="5836" y="48216"/>
                  <a:pt x="8924" y="50901"/>
                  <a:pt x="12147" y="50901"/>
                </a:cubicBezTo>
                <a:cubicBezTo>
                  <a:pt x="15370" y="50901"/>
                  <a:pt x="18457" y="48216"/>
                  <a:pt x="20735" y="43447"/>
                </a:cubicBezTo>
                <a:cubicBezTo>
                  <a:pt x="23014" y="38673"/>
                  <a:pt x="24298" y="32200"/>
                  <a:pt x="24298" y="25451"/>
                </a:cubicBezTo>
                <a:cubicBezTo>
                  <a:pt x="24298" y="18697"/>
                  <a:pt x="23014" y="12224"/>
                  <a:pt x="20735" y="7450"/>
                </a:cubicBezTo>
                <a:cubicBezTo>
                  <a:pt x="18457" y="2681"/>
                  <a:pt x="15370" y="1"/>
                  <a:pt x="12147" y="1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0759;p77"/>
          <p:cNvSpPr/>
          <p:nvPr/>
        </p:nvSpPr>
        <p:spPr>
          <a:xfrm>
            <a:off x="6180969" y="5033100"/>
            <a:ext cx="453479" cy="975130"/>
          </a:xfrm>
          <a:custGeom>
            <a:avLst/>
            <a:gdLst/>
            <a:ahLst/>
            <a:cxnLst/>
            <a:rect l="l" t="t" r="r" b="b"/>
            <a:pathLst>
              <a:path w="32820" h="70574" extrusionOk="0">
                <a:moveTo>
                  <a:pt x="16410" y="0"/>
                </a:moveTo>
                <a:cubicBezTo>
                  <a:pt x="12057" y="0"/>
                  <a:pt x="7884" y="3716"/>
                  <a:pt x="4806" y="10334"/>
                </a:cubicBezTo>
                <a:cubicBezTo>
                  <a:pt x="1728" y="16952"/>
                  <a:pt x="1" y="25925"/>
                  <a:pt x="1" y="35287"/>
                </a:cubicBezTo>
                <a:cubicBezTo>
                  <a:pt x="1" y="44644"/>
                  <a:pt x="1728" y="53622"/>
                  <a:pt x="4806" y="60239"/>
                </a:cubicBezTo>
                <a:cubicBezTo>
                  <a:pt x="7884" y="66857"/>
                  <a:pt x="12057" y="70573"/>
                  <a:pt x="16410" y="70573"/>
                </a:cubicBezTo>
                <a:cubicBezTo>
                  <a:pt x="20759" y="70573"/>
                  <a:pt x="24936" y="66857"/>
                  <a:pt x="28014" y="60239"/>
                </a:cubicBezTo>
                <a:cubicBezTo>
                  <a:pt x="31088" y="53622"/>
                  <a:pt x="32819" y="44644"/>
                  <a:pt x="32819" y="35287"/>
                </a:cubicBezTo>
                <a:cubicBezTo>
                  <a:pt x="32819" y="25925"/>
                  <a:pt x="31088" y="16952"/>
                  <a:pt x="28014" y="10334"/>
                </a:cubicBezTo>
                <a:cubicBezTo>
                  <a:pt x="24936" y="3716"/>
                  <a:pt x="20759" y="0"/>
                  <a:pt x="16410" y="0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10760;p77"/>
          <p:cNvSpPr/>
          <p:nvPr/>
        </p:nvSpPr>
        <p:spPr>
          <a:xfrm>
            <a:off x="7197124" y="4896130"/>
            <a:ext cx="83" cy="0"/>
          </a:xfrm>
          <a:custGeom>
            <a:avLst/>
            <a:gdLst/>
            <a:ahLst/>
            <a:cxnLst/>
            <a:rect l="l" t="t" r="r" b="b"/>
            <a:pathLst>
              <a:path w="6" extrusionOk="0">
                <a:moveTo>
                  <a:pt x="5" y="0"/>
                </a:moveTo>
                <a:lnTo>
                  <a:pt x="1" y="0"/>
                </a:lnTo>
                <a:close/>
              </a:path>
            </a:pathLst>
          </a:custGeom>
          <a:solidFill>
            <a:srgbClr val="E3E9ED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761;p77"/>
          <p:cNvSpPr/>
          <p:nvPr/>
        </p:nvSpPr>
        <p:spPr>
          <a:xfrm>
            <a:off x="7145157" y="4896130"/>
            <a:ext cx="51980" cy="8940"/>
          </a:xfrm>
          <a:custGeom>
            <a:avLst/>
            <a:gdLst/>
            <a:ahLst/>
            <a:cxnLst/>
            <a:rect l="l" t="t" r="r" b="b"/>
            <a:pathLst>
              <a:path w="3762" h="647" extrusionOk="0">
                <a:moveTo>
                  <a:pt x="3662" y="0"/>
                </a:moveTo>
                <a:cubicBezTo>
                  <a:pt x="2415" y="0"/>
                  <a:pt x="1194" y="222"/>
                  <a:pt x="1" y="646"/>
                </a:cubicBezTo>
                <a:lnTo>
                  <a:pt x="3762" y="0"/>
                </a:lnTo>
                <a:close/>
              </a:path>
            </a:pathLst>
          </a:custGeom>
          <a:solidFill>
            <a:srgbClr val="CFD9E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10762;p77"/>
          <p:cNvSpPr/>
          <p:nvPr/>
        </p:nvSpPr>
        <p:spPr>
          <a:xfrm>
            <a:off x="6898037" y="4896207"/>
            <a:ext cx="598324" cy="1249194"/>
          </a:xfrm>
          <a:custGeom>
            <a:avLst/>
            <a:gdLst/>
            <a:ahLst/>
            <a:cxnLst/>
            <a:rect l="l" t="t" r="r" b="b"/>
            <a:pathLst>
              <a:path w="43303" h="90409" extrusionOk="0">
                <a:moveTo>
                  <a:pt x="21749" y="0"/>
                </a:moveTo>
                <a:lnTo>
                  <a:pt x="17988" y="646"/>
                </a:lnTo>
                <a:cubicBezTo>
                  <a:pt x="7781" y="4276"/>
                  <a:pt x="1" y="22846"/>
                  <a:pt x="1" y="45204"/>
                </a:cubicBezTo>
                <a:cubicBezTo>
                  <a:pt x="1" y="67562"/>
                  <a:pt x="7781" y="86132"/>
                  <a:pt x="17988" y="89766"/>
                </a:cubicBezTo>
                <a:lnTo>
                  <a:pt x="21753" y="90408"/>
                </a:lnTo>
                <a:lnTo>
                  <a:pt x="21758" y="90408"/>
                </a:lnTo>
                <a:cubicBezTo>
                  <a:pt x="33665" y="90291"/>
                  <a:pt x="43302" y="70094"/>
                  <a:pt x="43302" y="45204"/>
                </a:cubicBezTo>
                <a:cubicBezTo>
                  <a:pt x="43302" y="20315"/>
                  <a:pt x="33665" y="118"/>
                  <a:pt x="21753" y="0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10763;p77"/>
          <p:cNvSpPr/>
          <p:nvPr/>
        </p:nvSpPr>
        <p:spPr>
          <a:xfrm>
            <a:off x="4253159" y="5386735"/>
            <a:ext cx="161605" cy="267651"/>
          </a:xfrm>
          <a:custGeom>
            <a:avLst/>
            <a:gdLst/>
            <a:ahLst/>
            <a:cxnLst/>
            <a:rect l="l" t="t" r="r" b="b"/>
            <a:pathLst>
              <a:path w="11696" h="19371" extrusionOk="0">
                <a:moveTo>
                  <a:pt x="5850" y="1"/>
                </a:moveTo>
                <a:cubicBezTo>
                  <a:pt x="2618" y="1"/>
                  <a:pt x="1" y="4336"/>
                  <a:pt x="1" y="9684"/>
                </a:cubicBezTo>
                <a:cubicBezTo>
                  <a:pt x="1" y="15036"/>
                  <a:pt x="2618" y="19371"/>
                  <a:pt x="5850" y="19371"/>
                </a:cubicBezTo>
                <a:cubicBezTo>
                  <a:pt x="9078" y="19371"/>
                  <a:pt x="11695" y="15036"/>
                  <a:pt x="11695" y="9684"/>
                </a:cubicBezTo>
                <a:cubicBezTo>
                  <a:pt x="11695" y="4336"/>
                  <a:pt x="9078" y="1"/>
                  <a:pt x="5850" y="1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" name="Google Shape;10764;p77"/>
          <p:cNvGrpSpPr/>
          <p:nvPr/>
        </p:nvGrpSpPr>
        <p:grpSpPr>
          <a:xfrm>
            <a:off x="3156364" y="2072715"/>
            <a:ext cx="2194492" cy="1727665"/>
            <a:chOff x="5900602" y="1193063"/>
            <a:chExt cx="1299851" cy="1023338"/>
          </a:xfrm>
        </p:grpSpPr>
        <p:grpSp>
          <p:nvGrpSpPr>
            <p:cNvPr id="52" name="Google Shape;10765;p77"/>
            <p:cNvGrpSpPr/>
            <p:nvPr/>
          </p:nvGrpSpPr>
          <p:grpSpPr>
            <a:xfrm>
              <a:off x="6743564" y="1193063"/>
              <a:ext cx="456889" cy="700379"/>
              <a:chOff x="6743564" y="1193063"/>
              <a:chExt cx="456889" cy="700379"/>
            </a:xfrm>
          </p:grpSpPr>
          <p:grpSp>
            <p:nvGrpSpPr>
              <p:cNvPr id="74" name="Google Shape;10766;p77"/>
              <p:cNvGrpSpPr/>
              <p:nvPr/>
            </p:nvGrpSpPr>
            <p:grpSpPr>
              <a:xfrm>
                <a:off x="6743564" y="1690731"/>
                <a:ext cx="214402" cy="202710"/>
                <a:chOff x="6743564" y="1690731"/>
                <a:chExt cx="214402" cy="202710"/>
              </a:xfrm>
            </p:grpSpPr>
            <p:sp>
              <p:nvSpPr>
                <p:cNvPr id="78" name="Google Shape;10767;p77"/>
                <p:cNvSpPr/>
                <p:nvPr/>
              </p:nvSpPr>
              <p:spPr>
                <a:xfrm rot="-5400000">
                  <a:off x="6796932" y="1637364"/>
                  <a:ext cx="107666" cy="214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79" h="24651" extrusionOk="0">
                      <a:moveTo>
                        <a:pt x="727" y="0"/>
                      </a:moveTo>
                      <a:cubicBezTo>
                        <a:pt x="483" y="0"/>
                        <a:pt x="243" y="4"/>
                        <a:pt x="1" y="7"/>
                      </a:cubicBezTo>
                      <a:lnTo>
                        <a:pt x="1" y="23223"/>
                      </a:lnTo>
                      <a:lnTo>
                        <a:pt x="727" y="24650"/>
                      </a:lnTo>
                      <a:lnTo>
                        <a:pt x="12378" y="1737"/>
                      </a:lnTo>
                      <a:cubicBezTo>
                        <a:pt x="8795" y="619"/>
                        <a:pt x="4857" y="0"/>
                        <a:pt x="72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10768;p77"/>
                <p:cNvSpPr/>
                <p:nvPr/>
              </p:nvSpPr>
              <p:spPr>
                <a:xfrm rot="-5400000">
                  <a:off x="6797058" y="1744962"/>
                  <a:ext cx="95046" cy="2019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28" h="23215" extrusionOk="0">
                      <a:moveTo>
                        <a:pt x="10928" y="0"/>
                      </a:moveTo>
                      <a:cubicBezTo>
                        <a:pt x="8679" y="38"/>
                        <a:pt x="6494" y="261"/>
                        <a:pt x="4395" y="647"/>
                      </a:cubicBezTo>
                      <a:lnTo>
                        <a:pt x="4395" y="648"/>
                      </a:lnTo>
                      <a:cubicBezTo>
                        <a:pt x="3153" y="875"/>
                        <a:pt x="1943" y="1159"/>
                        <a:pt x="769" y="1499"/>
                      </a:cubicBezTo>
                      <a:cubicBezTo>
                        <a:pt x="691" y="1522"/>
                        <a:pt x="612" y="1544"/>
                        <a:pt x="535" y="1567"/>
                      </a:cubicBezTo>
                      <a:cubicBezTo>
                        <a:pt x="501" y="1576"/>
                        <a:pt x="469" y="1588"/>
                        <a:pt x="436" y="1596"/>
                      </a:cubicBezTo>
                      <a:cubicBezTo>
                        <a:pt x="404" y="1606"/>
                        <a:pt x="370" y="1617"/>
                        <a:pt x="338" y="1625"/>
                      </a:cubicBezTo>
                      <a:cubicBezTo>
                        <a:pt x="303" y="1637"/>
                        <a:pt x="270" y="1646"/>
                        <a:pt x="238" y="1657"/>
                      </a:cubicBezTo>
                      <a:cubicBezTo>
                        <a:pt x="159" y="1681"/>
                        <a:pt x="79" y="1704"/>
                        <a:pt x="1" y="1730"/>
                      </a:cubicBezTo>
                      <a:lnTo>
                        <a:pt x="10928" y="23215"/>
                      </a:lnTo>
                      <a:lnTo>
                        <a:pt x="10928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5" name="Google Shape;10769;p77"/>
              <p:cNvGrpSpPr/>
              <p:nvPr/>
            </p:nvGrpSpPr>
            <p:grpSpPr>
              <a:xfrm>
                <a:off x="6915505" y="1193063"/>
                <a:ext cx="284947" cy="589637"/>
                <a:chOff x="6915505" y="1193063"/>
                <a:chExt cx="284947" cy="589637"/>
              </a:xfrm>
            </p:grpSpPr>
            <p:sp>
              <p:nvSpPr>
                <p:cNvPr id="76" name="Google Shape;10770;p77"/>
                <p:cNvSpPr/>
                <p:nvPr/>
              </p:nvSpPr>
              <p:spPr>
                <a:xfrm>
                  <a:off x="6915505" y="1193063"/>
                  <a:ext cx="284947" cy="636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62" h="7318" extrusionOk="0">
                      <a:moveTo>
                        <a:pt x="0" y="1"/>
                      </a:moveTo>
                      <a:lnTo>
                        <a:pt x="0" y="7318"/>
                      </a:lnTo>
                      <a:lnTo>
                        <a:pt x="32762" y="7318"/>
                      </a:lnTo>
                      <a:lnTo>
                        <a:pt x="32762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77" name="Google Shape;10771;p77"/>
                <p:cNvCxnSpPr/>
                <p:nvPr/>
              </p:nvCxnSpPr>
              <p:spPr>
                <a:xfrm rot="10800000">
                  <a:off x="6938275" y="1279600"/>
                  <a:ext cx="0" cy="503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</p:grpSp>
        </p:grpSp>
        <p:grpSp>
          <p:nvGrpSpPr>
            <p:cNvPr id="53" name="Google Shape;10772;p77"/>
            <p:cNvGrpSpPr/>
            <p:nvPr/>
          </p:nvGrpSpPr>
          <p:grpSpPr>
            <a:xfrm>
              <a:off x="6520337" y="1193063"/>
              <a:ext cx="341815" cy="801589"/>
              <a:chOff x="6520337" y="1193063"/>
              <a:chExt cx="341815" cy="801589"/>
            </a:xfrm>
          </p:grpSpPr>
          <p:grpSp>
            <p:nvGrpSpPr>
              <p:cNvPr id="68" name="Google Shape;10773;p77"/>
              <p:cNvGrpSpPr/>
              <p:nvPr/>
            </p:nvGrpSpPr>
            <p:grpSpPr>
              <a:xfrm>
                <a:off x="6520337" y="1589527"/>
                <a:ext cx="213950" cy="405125"/>
                <a:chOff x="6520337" y="1589527"/>
                <a:chExt cx="213950" cy="405125"/>
              </a:xfrm>
            </p:grpSpPr>
            <p:sp>
              <p:nvSpPr>
                <p:cNvPr id="72" name="Google Shape;10774;p77"/>
                <p:cNvSpPr/>
                <p:nvPr/>
              </p:nvSpPr>
              <p:spPr>
                <a:xfrm rot="-5400000">
                  <a:off x="6522864" y="1587001"/>
                  <a:ext cx="208853" cy="213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13" h="24594" extrusionOk="0">
                      <a:moveTo>
                        <a:pt x="725" y="0"/>
                      </a:moveTo>
                      <a:cubicBezTo>
                        <a:pt x="482" y="0"/>
                        <a:pt x="241" y="3"/>
                        <a:pt x="0" y="5"/>
                      </a:cubicBezTo>
                      <a:lnTo>
                        <a:pt x="0" y="22597"/>
                      </a:lnTo>
                      <a:cubicBezTo>
                        <a:pt x="118" y="22596"/>
                        <a:pt x="222" y="22595"/>
                        <a:pt x="312" y="22595"/>
                      </a:cubicBezTo>
                      <a:cubicBezTo>
                        <a:pt x="582" y="22595"/>
                        <a:pt x="725" y="22600"/>
                        <a:pt x="725" y="22600"/>
                      </a:cubicBezTo>
                      <a:cubicBezTo>
                        <a:pt x="725" y="22600"/>
                        <a:pt x="872" y="22595"/>
                        <a:pt x="1149" y="22595"/>
                      </a:cubicBezTo>
                      <a:cubicBezTo>
                        <a:pt x="2638" y="22595"/>
                        <a:pt x="7882" y="22740"/>
                        <a:pt x="14103" y="24594"/>
                      </a:cubicBezTo>
                      <a:lnTo>
                        <a:pt x="24013" y="5327"/>
                      </a:lnTo>
                      <a:cubicBezTo>
                        <a:pt x="24013" y="5327"/>
                        <a:pt x="16917" y="0"/>
                        <a:pt x="725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10775;p77"/>
                <p:cNvSpPr/>
                <p:nvPr/>
              </p:nvSpPr>
              <p:spPr>
                <a:xfrm rot="-5400000">
                  <a:off x="6529204" y="1789569"/>
                  <a:ext cx="196250" cy="213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64" h="24595" extrusionOk="0">
                      <a:moveTo>
                        <a:pt x="22564" y="1"/>
                      </a:moveTo>
                      <a:cubicBezTo>
                        <a:pt x="15114" y="73"/>
                        <a:pt x="9649" y="1280"/>
                        <a:pt x="5965" y="2527"/>
                      </a:cubicBezTo>
                      <a:lnTo>
                        <a:pt x="5965" y="2528"/>
                      </a:lnTo>
                      <a:cubicBezTo>
                        <a:pt x="2949" y="3548"/>
                        <a:pt x="1124" y="4595"/>
                        <a:pt x="385" y="5067"/>
                      </a:cubicBezTo>
                      <a:cubicBezTo>
                        <a:pt x="382" y="5067"/>
                        <a:pt x="382" y="5068"/>
                        <a:pt x="380" y="5068"/>
                      </a:cubicBezTo>
                      <a:cubicBezTo>
                        <a:pt x="373" y="5074"/>
                        <a:pt x="366" y="5078"/>
                        <a:pt x="358" y="5083"/>
                      </a:cubicBezTo>
                      <a:cubicBezTo>
                        <a:pt x="344" y="5091"/>
                        <a:pt x="329" y="5100"/>
                        <a:pt x="316" y="5110"/>
                      </a:cubicBezTo>
                      <a:cubicBezTo>
                        <a:pt x="315" y="5112"/>
                        <a:pt x="313" y="5113"/>
                        <a:pt x="312" y="5113"/>
                      </a:cubicBezTo>
                      <a:cubicBezTo>
                        <a:pt x="293" y="5125"/>
                        <a:pt x="275" y="5136"/>
                        <a:pt x="258" y="5148"/>
                      </a:cubicBezTo>
                      <a:cubicBezTo>
                        <a:pt x="255" y="5150"/>
                        <a:pt x="251" y="5152"/>
                        <a:pt x="248" y="5155"/>
                      </a:cubicBezTo>
                      <a:cubicBezTo>
                        <a:pt x="240" y="5160"/>
                        <a:pt x="232" y="5166"/>
                        <a:pt x="224" y="5171"/>
                      </a:cubicBezTo>
                      <a:lnTo>
                        <a:pt x="191" y="5193"/>
                      </a:lnTo>
                      <a:cubicBezTo>
                        <a:pt x="189" y="5193"/>
                        <a:pt x="189" y="5195"/>
                        <a:pt x="188" y="5195"/>
                      </a:cubicBezTo>
                      <a:lnTo>
                        <a:pt x="171" y="5206"/>
                      </a:lnTo>
                      <a:cubicBezTo>
                        <a:pt x="162" y="5211"/>
                        <a:pt x="153" y="5217"/>
                        <a:pt x="146" y="5222"/>
                      </a:cubicBezTo>
                      <a:cubicBezTo>
                        <a:pt x="144" y="5224"/>
                        <a:pt x="144" y="5225"/>
                        <a:pt x="141" y="5225"/>
                      </a:cubicBezTo>
                      <a:cubicBezTo>
                        <a:pt x="137" y="5230"/>
                        <a:pt x="131" y="5231"/>
                        <a:pt x="127" y="5236"/>
                      </a:cubicBezTo>
                      <a:cubicBezTo>
                        <a:pt x="118" y="5243"/>
                        <a:pt x="109" y="5247"/>
                        <a:pt x="102" y="5253"/>
                      </a:cubicBezTo>
                      <a:cubicBezTo>
                        <a:pt x="95" y="5260"/>
                        <a:pt x="88" y="5265"/>
                        <a:pt x="80" y="5269"/>
                      </a:cubicBezTo>
                      <a:cubicBezTo>
                        <a:pt x="39" y="5297"/>
                        <a:pt x="15" y="5316"/>
                        <a:pt x="6" y="5323"/>
                      </a:cubicBezTo>
                      <a:lnTo>
                        <a:pt x="3" y="5324"/>
                      </a:lnTo>
                      <a:lnTo>
                        <a:pt x="0" y="5326"/>
                      </a:lnTo>
                      <a:lnTo>
                        <a:pt x="9910" y="24594"/>
                      </a:lnTo>
                      <a:cubicBezTo>
                        <a:pt x="10017" y="24561"/>
                        <a:pt x="10124" y="24530"/>
                        <a:pt x="10231" y="24499"/>
                      </a:cubicBezTo>
                      <a:cubicBezTo>
                        <a:pt x="10284" y="24482"/>
                        <a:pt x="10339" y="24466"/>
                        <a:pt x="10392" y="24451"/>
                      </a:cubicBezTo>
                      <a:cubicBezTo>
                        <a:pt x="10473" y="24428"/>
                        <a:pt x="10553" y="24403"/>
                        <a:pt x="10633" y="24381"/>
                      </a:cubicBezTo>
                      <a:cubicBezTo>
                        <a:pt x="10664" y="24373"/>
                        <a:pt x="10691" y="24364"/>
                        <a:pt x="10721" y="24357"/>
                      </a:cubicBezTo>
                      <a:cubicBezTo>
                        <a:pt x="10786" y="24339"/>
                        <a:pt x="10855" y="24320"/>
                        <a:pt x="10920" y="24303"/>
                      </a:cubicBezTo>
                      <a:cubicBezTo>
                        <a:pt x="10930" y="24298"/>
                        <a:pt x="10943" y="24297"/>
                        <a:pt x="10955" y="24293"/>
                      </a:cubicBezTo>
                      <a:cubicBezTo>
                        <a:pt x="11032" y="24274"/>
                        <a:pt x="11111" y="24252"/>
                        <a:pt x="11188" y="24231"/>
                      </a:cubicBezTo>
                      <a:cubicBezTo>
                        <a:pt x="11192" y="24230"/>
                        <a:pt x="11200" y="24227"/>
                        <a:pt x="11206" y="24226"/>
                      </a:cubicBezTo>
                      <a:cubicBezTo>
                        <a:pt x="11307" y="24198"/>
                        <a:pt x="11409" y="24172"/>
                        <a:pt x="11511" y="24146"/>
                      </a:cubicBezTo>
                      <a:cubicBezTo>
                        <a:pt x="11613" y="24118"/>
                        <a:pt x="11715" y="24093"/>
                        <a:pt x="11816" y="24067"/>
                      </a:cubicBezTo>
                      <a:cubicBezTo>
                        <a:pt x="11877" y="24052"/>
                        <a:pt x="11938" y="24036"/>
                        <a:pt x="11998" y="24022"/>
                      </a:cubicBezTo>
                      <a:cubicBezTo>
                        <a:pt x="12071" y="24004"/>
                        <a:pt x="12143" y="23987"/>
                        <a:pt x="12216" y="23969"/>
                      </a:cubicBezTo>
                      <a:cubicBezTo>
                        <a:pt x="17046" y="22790"/>
                        <a:pt x="20998" y="22614"/>
                        <a:pt x="22564" y="22595"/>
                      </a:cubicBezTo>
                      <a:lnTo>
                        <a:pt x="22564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9" name="Google Shape;10776;p77"/>
              <p:cNvGrpSpPr/>
              <p:nvPr/>
            </p:nvGrpSpPr>
            <p:grpSpPr>
              <a:xfrm>
                <a:off x="6577204" y="1193063"/>
                <a:ext cx="284947" cy="453562"/>
                <a:chOff x="6577204" y="1193063"/>
                <a:chExt cx="284947" cy="453562"/>
              </a:xfrm>
            </p:grpSpPr>
            <p:sp>
              <p:nvSpPr>
                <p:cNvPr id="70" name="Google Shape;10777;p77"/>
                <p:cNvSpPr/>
                <p:nvPr/>
              </p:nvSpPr>
              <p:spPr>
                <a:xfrm>
                  <a:off x="6577204" y="1193063"/>
                  <a:ext cx="284947" cy="636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62" h="7318" extrusionOk="0">
                      <a:moveTo>
                        <a:pt x="0" y="1"/>
                      </a:moveTo>
                      <a:lnTo>
                        <a:pt x="0" y="7318"/>
                      </a:lnTo>
                      <a:lnTo>
                        <a:pt x="32762" y="7318"/>
                      </a:lnTo>
                      <a:lnTo>
                        <a:pt x="32762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71" name="Google Shape;10778;p77"/>
                <p:cNvCxnSpPr/>
                <p:nvPr/>
              </p:nvCxnSpPr>
              <p:spPr>
                <a:xfrm rot="10800000">
                  <a:off x="6677825" y="1279425"/>
                  <a:ext cx="0" cy="367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</p:grpSp>
        </p:grpSp>
        <p:grpSp>
          <p:nvGrpSpPr>
            <p:cNvPr id="54" name="Google Shape;10779;p77"/>
            <p:cNvGrpSpPr/>
            <p:nvPr/>
          </p:nvGrpSpPr>
          <p:grpSpPr>
            <a:xfrm>
              <a:off x="6238903" y="1193063"/>
              <a:ext cx="300475" cy="901782"/>
              <a:chOff x="6238903" y="1193063"/>
              <a:chExt cx="300475" cy="901782"/>
            </a:xfrm>
          </p:grpSpPr>
          <p:grpSp>
            <p:nvGrpSpPr>
              <p:cNvPr id="62" name="Google Shape;10780;p77"/>
              <p:cNvGrpSpPr/>
              <p:nvPr/>
            </p:nvGrpSpPr>
            <p:grpSpPr>
              <a:xfrm>
                <a:off x="6290865" y="1489315"/>
                <a:ext cx="248514" cy="605530"/>
                <a:chOff x="6290865" y="1489315"/>
                <a:chExt cx="248514" cy="605530"/>
              </a:xfrm>
            </p:grpSpPr>
            <p:sp>
              <p:nvSpPr>
                <p:cNvPr id="66" name="Google Shape;10781;p77"/>
                <p:cNvSpPr/>
                <p:nvPr/>
              </p:nvSpPr>
              <p:spPr>
                <a:xfrm rot="-5400000">
                  <a:off x="6260589" y="1519591"/>
                  <a:ext cx="309066" cy="2485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35" h="28573" extrusionOk="0">
                      <a:moveTo>
                        <a:pt x="727" y="0"/>
                      </a:moveTo>
                      <a:cubicBezTo>
                        <a:pt x="484" y="0"/>
                        <a:pt x="241" y="2"/>
                        <a:pt x="0" y="3"/>
                      </a:cubicBezTo>
                      <a:lnTo>
                        <a:pt x="0" y="22994"/>
                      </a:lnTo>
                      <a:cubicBezTo>
                        <a:pt x="259" y="22992"/>
                        <a:pt x="501" y="22989"/>
                        <a:pt x="727" y="22989"/>
                      </a:cubicBezTo>
                      <a:cubicBezTo>
                        <a:pt x="5078" y="22989"/>
                        <a:pt x="15152" y="23439"/>
                        <a:pt x="25134" y="28572"/>
                      </a:cubicBezTo>
                      <a:lnTo>
                        <a:pt x="35534" y="9632"/>
                      </a:lnTo>
                      <a:cubicBezTo>
                        <a:pt x="35534" y="9632"/>
                        <a:pt x="21952" y="0"/>
                        <a:pt x="72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0782;p77"/>
                <p:cNvSpPr/>
                <p:nvPr/>
              </p:nvSpPr>
              <p:spPr>
                <a:xfrm rot="-5400000">
                  <a:off x="6266916" y="1822383"/>
                  <a:ext cx="296437" cy="2484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83" h="28570" extrusionOk="0">
                      <a:moveTo>
                        <a:pt x="34083" y="0"/>
                      </a:moveTo>
                      <a:cubicBezTo>
                        <a:pt x="22684" y="120"/>
                        <a:pt x="13548" y="2997"/>
                        <a:pt x="7617" y="5579"/>
                      </a:cubicBezTo>
                      <a:cubicBezTo>
                        <a:pt x="5629" y="6444"/>
                        <a:pt x="3999" y="7274"/>
                        <a:pt x="2767" y="7955"/>
                      </a:cubicBezTo>
                      <a:cubicBezTo>
                        <a:pt x="2743" y="7970"/>
                        <a:pt x="2717" y="7985"/>
                        <a:pt x="2693" y="7996"/>
                      </a:cubicBezTo>
                      <a:cubicBezTo>
                        <a:pt x="2692" y="7996"/>
                        <a:pt x="2689" y="7999"/>
                        <a:pt x="2687" y="7999"/>
                      </a:cubicBezTo>
                      <a:cubicBezTo>
                        <a:pt x="2454" y="8127"/>
                        <a:pt x="2237" y="8251"/>
                        <a:pt x="2034" y="8368"/>
                      </a:cubicBezTo>
                      <a:lnTo>
                        <a:pt x="1958" y="8411"/>
                      </a:lnTo>
                      <a:cubicBezTo>
                        <a:pt x="1952" y="8416"/>
                        <a:pt x="1949" y="8418"/>
                        <a:pt x="1943" y="8421"/>
                      </a:cubicBezTo>
                      <a:cubicBezTo>
                        <a:pt x="1913" y="8437"/>
                        <a:pt x="1884" y="8455"/>
                        <a:pt x="1854" y="8472"/>
                      </a:cubicBezTo>
                      <a:cubicBezTo>
                        <a:pt x="1844" y="8478"/>
                        <a:pt x="1834" y="8483"/>
                        <a:pt x="1825" y="8488"/>
                      </a:cubicBezTo>
                      <a:cubicBezTo>
                        <a:pt x="1718" y="8552"/>
                        <a:pt x="1616" y="8612"/>
                        <a:pt x="1517" y="8670"/>
                      </a:cubicBezTo>
                      <a:cubicBezTo>
                        <a:pt x="1476" y="8697"/>
                        <a:pt x="1435" y="8720"/>
                        <a:pt x="1396" y="8743"/>
                      </a:cubicBezTo>
                      <a:cubicBezTo>
                        <a:pt x="1349" y="8771"/>
                        <a:pt x="1305" y="8799"/>
                        <a:pt x="1262" y="8823"/>
                      </a:cubicBezTo>
                      <a:cubicBezTo>
                        <a:pt x="1246" y="8832"/>
                        <a:pt x="1230" y="8844"/>
                        <a:pt x="1214" y="8852"/>
                      </a:cubicBezTo>
                      <a:cubicBezTo>
                        <a:pt x="1166" y="8882"/>
                        <a:pt x="1119" y="8911"/>
                        <a:pt x="1072" y="8938"/>
                      </a:cubicBezTo>
                      <a:cubicBezTo>
                        <a:pt x="1042" y="8956"/>
                        <a:pt x="1013" y="8973"/>
                        <a:pt x="985" y="8991"/>
                      </a:cubicBezTo>
                      <a:cubicBezTo>
                        <a:pt x="941" y="9018"/>
                        <a:pt x="901" y="9043"/>
                        <a:pt x="860" y="9069"/>
                      </a:cubicBezTo>
                      <a:cubicBezTo>
                        <a:pt x="845" y="9078"/>
                        <a:pt x="832" y="9087"/>
                        <a:pt x="821" y="9094"/>
                      </a:cubicBezTo>
                      <a:cubicBezTo>
                        <a:pt x="794" y="9112"/>
                        <a:pt x="771" y="9126"/>
                        <a:pt x="748" y="9141"/>
                      </a:cubicBezTo>
                      <a:cubicBezTo>
                        <a:pt x="733" y="9148"/>
                        <a:pt x="720" y="9157"/>
                        <a:pt x="706" y="9166"/>
                      </a:cubicBezTo>
                      <a:cubicBezTo>
                        <a:pt x="692" y="9174"/>
                        <a:pt x="678" y="9182"/>
                        <a:pt x="665" y="9192"/>
                      </a:cubicBezTo>
                      <a:cubicBezTo>
                        <a:pt x="643" y="9206"/>
                        <a:pt x="621" y="9218"/>
                        <a:pt x="599" y="9233"/>
                      </a:cubicBezTo>
                      <a:cubicBezTo>
                        <a:pt x="582" y="9244"/>
                        <a:pt x="567" y="9254"/>
                        <a:pt x="551" y="9265"/>
                      </a:cubicBezTo>
                      <a:cubicBezTo>
                        <a:pt x="534" y="9275"/>
                        <a:pt x="518" y="9283"/>
                        <a:pt x="502" y="9295"/>
                      </a:cubicBezTo>
                      <a:cubicBezTo>
                        <a:pt x="483" y="9305"/>
                        <a:pt x="465" y="9318"/>
                        <a:pt x="446" y="9330"/>
                      </a:cubicBezTo>
                      <a:cubicBezTo>
                        <a:pt x="305" y="9422"/>
                        <a:pt x="196" y="9493"/>
                        <a:pt x="122" y="9544"/>
                      </a:cubicBezTo>
                      <a:lnTo>
                        <a:pt x="104" y="9556"/>
                      </a:lnTo>
                      <a:cubicBezTo>
                        <a:pt x="72" y="9578"/>
                        <a:pt x="46" y="9595"/>
                        <a:pt x="30" y="9607"/>
                      </a:cubicBezTo>
                      <a:cubicBezTo>
                        <a:pt x="28" y="9608"/>
                        <a:pt x="24" y="9610"/>
                        <a:pt x="23" y="9611"/>
                      </a:cubicBezTo>
                      <a:cubicBezTo>
                        <a:pt x="17" y="9615"/>
                        <a:pt x="14" y="9618"/>
                        <a:pt x="9" y="9621"/>
                      </a:cubicBezTo>
                      <a:cubicBezTo>
                        <a:pt x="8" y="9623"/>
                        <a:pt x="7" y="9624"/>
                        <a:pt x="5" y="9624"/>
                      </a:cubicBezTo>
                      <a:lnTo>
                        <a:pt x="1" y="9629"/>
                      </a:lnTo>
                      <a:lnTo>
                        <a:pt x="10402" y="28569"/>
                      </a:lnTo>
                      <a:lnTo>
                        <a:pt x="10669" y="28432"/>
                      </a:lnTo>
                      <a:cubicBezTo>
                        <a:pt x="10734" y="28399"/>
                        <a:pt x="10803" y="28365"/>
                        <a:pt x="10868" y="28333"/>
                      </a:cubicBezTo>
                      <a:cubicBezTo>
                        <a:pt x="10913" y="28309"/>
                        <a:pt x="10960" y="28287"/>
                        <a:pt x="11007" y="28263"/>
                      </a:cubicBezTo>
                      <a:cubicBezTo>
                        <a:pt x="11052" y="28242"/>
                        <a:pt x="11095" y="28220"/>
                        <a:pt x="11141" y="28198"/>
                      </a:cubicBezTo>
                      <a:cubicBezTo>
                        <a:pt x="11264" y="28138"/>
                        <a:pt x="11387" y="28079"/>
                        <a:pt x="11510" y="28020"/>
                      </a:cubicBezTo>
                      <a:cubicBezTo>
                        <a:pt x="11570" y="27991"/>
                        <a:pt x="11633" y="27962"/>
                        <a:pt x="11694" y="27933"/>
                      </a:cubicBezTo>
                      <a:cubicBezTo>
                        <a:pt x="11754" y="27904"/>
                        <a:pt x="11816" y="27875"/>
                        <a:pt x="11877" y="27846"/>
                      </a:cubicBezTo>
                      <a:cubicBezTo>
                        <a:pt x="20843" y="23637"/>
                        <a:pt x="29650" y="23043"/>
                        <a:pt x="34083" y="22991"/>
                      </a:cubicBezTo>
                      <a:lnTo>
                        <a:pt x="34083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3" name="Google Shape;10783;p77"/>
              <p:cNvGrpSpPr/>
              <p:nvPr/>
            </p:nvGrpSpPr>
            <p:grpSpPr>
              <a:xfrm>
                <a:off x="6238903" y="1193063"/>
                <a:ext cx="284947" cy="327512"/>
                <a:chOff x="6238903" y="1193063"/>
                <a:chExt cx="284947" cy="327512"/>
              </a:xfrm>
            </p:grpSpPr>
            <p:sp>
              <p:nvSpPr>
                <p:cNvPr id="64" name="Google Shape;10784;p77"/>
                <p:cNvSpPr/>
                <p:nvPr/>
              </p:nvSpPr>
              <p:spPr>
                <a:xfrm>
                  <a:off x="6238903" y="1193063"/>
                  <a:ext cx="284947" cy="636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62" h="7318" extrusionOk="0">
                      <a:moveTo>
                        <a:pt x="0" y="0"/>
                      </a:moveTo>
                      <a:lnTo>
                        <a:pt x="0" y="7317"/>
                      </a:lnTo>
                      <a:lnTo>
                        <a:pt x="32762" y="7317"/>
                      </a:lnTo>
                      <a:lnTo>
                        <a:pt x="32762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65" name="Google Shape;10785;p77"/>
                <p:cNvCxnSpPr/>
                <p:nvPr/>
              </p:nvCxnSpPr>
              <p:spPr>
                <a:xfrm rot="10800000">
                  <a:off x="6431250" y="1279375"/>
                  <a:ext cx="0" cy="2412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</p:grpSp>
        </p:grpSp>
        <p:grpSp>
          <p:nvGrpSpPr>
            <p:cNvPr id="55" name="Google Shape;10786;p77"/>
            <p:cNvGrpSpPr/>
            <p:nvPr/>
          </p:nvGrpSpPr>
          <p:grpSpPr>
            <a:xfrm>
              <a:off x="5900602" y="1193063"/>
              <a:ext cx="444345" cy="1023338"/>
              <a:chOff x="5900602" y="1193063"/>
              <a:chExt cx="444345" cy="1023338"/>
            </a:xfrm>
          </p:grpSpPr>
          <p:grpSp>
            <p:nvGrpSpPr>
              <p:cNvPr id="56" name="Google Shape;10787;p77"/>
              <p:cNvGrpSpPr/>
              <p:nvPr/>
            </p:nvGrpSpPr>
            <p:grpSpPr>
              <a:xfrm>
                <a:off x="6046501" y="1367785"/>
                <a:ext cx="298446" cy="848616"/>
                <a:chOff x="6046501" y="1367785"/>
                <a:chExt cx="298446" cy="848616"/>
              </a:xfrm>
            </p:grpSpPr>
            <p:sp>
              <p:nvSpPr>
                <p:cNvPr id="60" name="Google Shape;10788;p77"/>
                <p:cNvSpPr/>
                <p:nvPr/>
              </p:nvSpPr>
              <p:spPr>
                <a:xfrm rot="-5400000">
                  <a:off x="5980418" y="1433868"/>
                  <a:ext cx="430613" cy="2984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10" h="34314" extrusionOk="0">
                      <a:moveTo>
                        <a:pt x="722" y="0"/>
                      </a:moveTo>
                      <a:cubicBezTo>
                        <a:pt x="481" y="0"/>
                        <a:pt x="241" y="0"/>
                        <a:pt x="1" y="3"/>
                      </a:cubicBezTo>
                      <a:lnTo>
                        <a:pt x="1" y="24234"/>
                      </a:lnTo>
                      <a:cubicBezTo>
                        <a:pt x="243" y="24230"/>
                        <a:pt x="428" y="24229"/>
                        <a:pt x="550" y="24229"/>
                      </a:cubicBezTo>
                      <a:cubicBezTo>
                        <a:pt x="648" y="24229"/>
                        <a:pt x="706" y="24230"/>
                        <a:pt x="722" y="24230"/>
                      </a:cubicBezTo>
                      <a:lnTo>
                        <a:pt x="729" y="24230"/>
                      </a:lnTo>
                      <a:cubicBezTo>
                        <a:pt x="773" y="24230"/>
                        <a:pt x="1173" y="24214"/>
                        <a:pt x="1871" y="24214"/>
                      </a:cubicBezTo>
                      <a:cubicBezTo>
                        <a:pt x="6340" y="24214"/>
                        <a:pt x="23046" y="24853"/>
                        <a:pt x="37171" y="34314"/>
                      </a:cubicBezTo>
                      <a:lnTo>
                        <a:pt x="49510" y="11872"/>
                      </a:lnTo>
                      <a:cubicBezTo>
                        <a:pt x="49510" y="11872"/>
                        <a:pt x="31299" y="3"/>
                        <a:pt x="729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10789;p77"/>
                <p:cNvSpPr/>
                <p:nvPr/>
              </p:nvSpPr>
              <p:spPr>
                <a:xfrm rot="-5400000">
                  <a:off x="5986745" y="1858198"/>
                  <a:ext cx="417984" cy="29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58" h="34311" extrusionOk="0">
                      <a:moveTo>
                        <a:pt x="48058" y="0"/>
                      </a:moveTo>
                      <a:cubicBezTo>
                        <a:pt x="40706" y="47"/>
                        <a:pt x="34078" y="776"/>
                        <a:pt x="28261" y="1849"/>
                      </a:cubicBezTo>
                      <a:cubicBezTo>
                        <a:pt x="20919" y="3208"/>
                        <a:pt x="14865" y="5126"/>
                        <a:pt x="10271" y="6917"/>
                      </a:cubicBezTo>
                      <a:cubicBezTo>
                        <a:pt x="5004" y="8972"/>
                        <a:pt x="1653" y="10865"/>
                        <a:pt x="474" y="11571"/>
                      </a:cubicBezTo>
                      <a:cubicBezTo>
                        <a:pt x="462" y="11578"/>
                        <a:pt x="449" y="11585"/>
                        <a:pt x="439" y="11593"/>
                      </a:cubicBezTo>
                      <a:cubicBezTo>
                        <a:pt x="427" y="11600"/>
                        <a:pt x="417" y="11606"/>
                        <a:pt x="406" y="11613"/>
                      </a:cubicBezTo>
                      <a:cubicBezTo>
                        <a:pt x="384" y="11628"/>
                        <a:pt x="365" y="11638"/>
                        <a:pt x="344" y="11651"/>
                      </a:cubicBezTo>
                      <a:cubicBezTo>
                        <a:pt x="328" y="11661"/>
                        <a:pt x="311" y="11671"/>
                        <a:pt x="296" y="11680"/>
                      </a:cubicBezTo>
                      <a:cubicBezTo>
                        <a:pt x="285" y="11689"/>
                        <a:pt x="273" y="11696"/>
                        <a:pt x="260" y="11703"/>
                      </a:cubicBezTo>
                      <a:cubicBezTo>
                        <a:pt x="251" y="11709"/>
                        <a:pt x="242" y="11715"/>
                        <a:pt x="235" y="11719"/>
                      </a:cubicBezTo>
                      <a:cubicBezTo>
                        <a:pt x="126" y="11788"/>
                        <a:pt x="53" y="11833"/>
                        <a:pt x="20" y="11855"/>
                      </a:cubicBezTo>
                      <a:cubicBezTo>
                        <a:pt x="18" y="11856"/>
                        <a:pt x="14" y="11858"/>
                        <a:pt x="12" y="11861"/>
                      </a:cubicBezTo>
                      <a:cubicBezTo>
                        <a:pt x="4" y="11865"/>
                        <a:pt x="1" y="11869"/>
                        <a:pt x="1" y="11869"/>
                      </a:cubicBezTo>
                      <a:lnTo>
                        <a:pt x="12338" y="34311"/>
                      </a:lnTo>
                      <a:cubicBezTo>
                        <a:pt x="12429" y="34252"/>
                        <a:pt x="12518" y="34194"/>
                        <a:pt x="12608" y="34136"/>
                      </a:cubicBezTo>
                      <a:cubicBezTo>
                        <a:pt x="12655" y="34107"/>
                        <a:pt x="12700" y="34076"/>
                        <a:pt x="12747" y="34047"/>
                      </a:cubicBezTo>
                      <a:cubicBezTo>
                        <a:pt x="12789" y="34021"/>
                        <a:pt x="12830" y="33996"/>
                        <a:pt x="12869" y="33970"/>
                      </a:cubicBezTo>
                      <a:cubicBezTo>
                        <a:pt x="12927" y="33932"/>
                        <a:pt x="12986" y="33896"/>
                        <a:pt x="13045" y="33858"/>
                      </a:cubicBezTo>
                      <a:cubicBezTo>
                        <a:pt x="13124" y="33808"/>
                        <a:pt x="13204" y="33759"/>
                        <a:pt x="13283" y="33709"/>
                      </a:cubicBezTo>
                      <a:cubicBezTo>
                        <a:pt x="13363" y="33661"/>
                        <a:pt x="13441" y="33612"/>
                        <a:pt x="13521" y="33562"/>
                      </a:cubicBezTo>
                      <a:cubicBezTo>
                        <a:pt x="13601" y="33513"/>
                        <a:pt x="13679" y="33465"/>
                        <a:pt x="13759" y="33417"/>
                      </a:cubicBezTo>
                      <a:cubicBezTo>
                        <a:pt x="13842" y="33367"/>
                        <a:pt x="13922" y="33319"/>
                        <a:pt x="14003" y="33270"/>
                      </a:cubicBezTo>
                      <a:cubicBezTo>
                        <a:pt x="14082" y="33222"/>
                        <a:pt x="14159" y="33175"/>
                        <a:pt x="14238" y="33130"/>
                      </a:cubicBezTo>
                      <a:cubicBezTo>
                        <a:pt x="14318" y="33082"/>
                        <a:pt x="14398" y="33037"/>
                        <a:pt x="14478" y="32990"/>
                      </a:cubicBezTo>
                      <a:cubicBezTo>
                        <a:pt x="14558" y="32943"/>
                        <a:pt x="14638" y="32897"/>
                        <a:pt x="14718" y="32852"/>
                      </a:cubicBezTo>
                      <a:cubicBezTo>
                        <a:pt x="14798" y="32804"/>
                        <a:pt x="14879" y="32758"/>
                        <a:pt x="14959" y="32713"/>
                      </a:cubicBezTo>
                      <a:cubicBezTo>
                        <a:pt x="15120" y="32622"/>
                        <a:pt x="15280" y="32531"/>
                        <a:pt x="15444" y="32441"/>
                      </a:cubicBezTo>
                      <a:cubicBezTo>
                        <a:pt x="15521" y="32397"/>
                        <a:pt x="15598" y="32357"/>
                        <a:pt x="15674" y="32314"/>
                      </a:cubicBezTo>
                      <a:cubicBezTo>
                        <a:pt x="15698" y="32301"/>
                        <a:pt x="15723" y="32287"/>
                        <a:pt x="15746" y="32274"/>
                      </a:cubicBezTo>
                      <a:cubicBezTo>
                        <a:pt x="15888" y="32196"/>
                        <a:pt x="16029" y="32119"/>
                        <a:pt x="16172" y="32045"/>
                      </a:cubicBezTo>
                      <a:cubicBezTo>
                        <a:pt x="29547" y="24910"/>
                        <a:pt x="44618" y="24279"/>
                        <a:pt x="48058" y="24228"/>
                      </a:cubicBezTo>
                      <a:lnTo>
                        <a:pt x="48058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7" name="Google Shape;10790;p77"/>
              <p:cNvGrpSpPr/>
              <p:nvPr/>
            </p:nvGrpSpPr>
            <p:grpSpPr>
              <a:xfrm>
                <a:off x="5900602" y="1193063"/>
                <a:ext cx="284947" cy="182312"/>
                <a:chOff x="5900602" y="1193063"/>
                <a:chExt cx="284947" cy="182312"/>
              </a:xfrm>
            </p:grpSpPr>
            <p:sp>
              <p:nvSpPr>
                <p:cNvPr id="58" name="Google Shape;10791;p77"/>
                <p:cNvSpPr/>
                <p:nvPr/>
              </p:nvSpPr>
              <p:spPr>
                <a:xfrm>
                  <a:off x="5900602" y="1193063"/>
                  <a:ext cx="284947" cy="636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62" h="7318" extrusionOk="0">
                      <a:moveTo>
                        <a:pt x="0" y="0"/>
                      </a:moveTo>
                      <a:lnTo>
                        <a:pt x="0" y="7318"/>
                      </a:lnTo>
                      <a:lnTo>
                        <a:pt x="32762" y="7318"/>
                      </a:lnTo>
                      <a:lnTo>
                        <a:pt x="32762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59" name="Google Shape;10792;p77"/>
                <p:cNvCxnSpPr/>
                <p:nvPr/>
              </p:nvCxnSpPr>
              <p:spPr>
                <a:xfrm rot="10800000">
                  <a:off x="6156950" y="1279675"/>
                  <a:ext cx="0" cy="957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33FF"/>
                  </a:solidFill>
                  <a:prstDash val="solid"/>
                  <a:round/>
                  <a:headEnd type="none" w="med" len="med"/>
                  <a:tailEnd type="oval" w="med" len="med"/>
                </a:ln>
              </p:spPr>
            </p:cxnSp>
          </p:grpSp>
        </p:grpSp>
      </p:grpSp>
      <p:grpSp>
        <p:nvGrpSpPr>
          <p:cNvPr id="112" name="Group 111"/>
          <p:cNvGrpSpPr/>
          <p:nvPr/>
        </p:nvGrpSpPr>
        <p:grpSpPr>
          <a:xfrm>
            <a:off x="8277879" y="4726981"/>
            <a:ext cx="3123978" cy="1339288"/>
            <a:chOff x="8277879" y="4726981"/>
            <a:chExt cx="3123978" cy="1339288"/>
          </a:xfrm>
        </p:grpSpPr>
        <p:grpSp>
          <p:nvGrpSpPr>
            <p:cNvPr id="81" name="Google Shape;9883;p75"/>
            <p:cNvGrpSpPr/>
            <p:nvPr/>
          </p:nvGrpSpPr>
          <p:grpSpPr>
            <a:xfrm>
              <a:off x="8277879" y="5149347"/>
              <a:ext cx="3123978" cy="654606"/>
              <a:chOff x="728925" y="3619800"/>
              <a:chExt cx="2390414" cy="500893"/>
            </a:xfrm>
          </p:grpSpPr>
          <p:sp>
            <p:nvSpPr>
              <p:cNvPr id="109" name="Google Shape;9884;p75"/>
              <p:cNvSpPr/>
              <p:nvPr/>
            </p:nvSpPr>
            <p:spPr>
              <a:xfrm>
                <a:off x="728925" y="3619800"/>
                <a:ext cx="2390400" cy="167100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110" name="Google Shape;9885;p75"/>
              <p:cNvSpPr/>
              <p:nvPr/>
            </p:nvSpPr>
            <p:spPr>
              <a:xfrm>
                <a:off x="728939" y="3953593"/>
                <a:ext cx="2390400" cy="167100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</p:grpSp>
        <p:grpSp>
          <p:nvGrpSpPr>
            <p:cNvPr id="82" name="Google Shape;9886;p75"/>
            <p:cNvGrpSpPr/>
            <p:nvPr/>
          </p:nvGrpSpPr>
          <p:grpSpPr>
            <a:xfrm>
              <a:off x="9086999" y="4726981"/>
              <a:ext cx="2229731" cy="1339288"/>
              <a:chOff x="1348050" y="3296613"/>
              <a:chExt cx="1706152" cy="1024800"/>
            </a:xfrm>
          </p:grpSpPr>
          <p:sp>
            <p:nvSpPr>
              <p:cNvPr id="104" name="Google Shape;9887;p75"/>
              <p:cNvSpPr/>
              <p:nvPr/>
            </p:nvSpPr>
            <p:spPr>
              <a:xfrm>
                <a:off x="1348050" y="3296613"/>
                <a:ext cx="307200" cy="1024800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105" name="Google Shape;9888;p75"/>
              <p:cNvSpPr/>
              <p:nvPr/>
            </p:nvSpPr>
            <p:spPr>
              <a:xfrm>
                <a:off x="1687082" y="3296613"/>
                <a:ext cx="307200" cy="1024800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106" name="Google Shape;9889;p75"/>
              <p:cNvSpPr/>
              <p:nvPr/>
            </p:nvSpPr>
            <p:spPr>
              <a:xfrm>
                <a:off x="2040389" y="3296613"/>
                <a:ext cx="307200" cy="1024800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107" name="Google Shape;9890;p75"/>
              <p:cNvSpPr/>
              <p:nvPr/>
            </p:nvSpPr>
            <p:spPr>
              <a:xfrm>
                <a:off x="2393695" y="3296613"/>
                <a:ext cx="307200" cy="1024800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  <p:sp>
            <p:nvSpPr>
              <p:cNvPr id="108" name="Google Shape;9891;p75"/>
              <p:cNvSpPr/>
              <p:nvPr/>
            </p:nvSpPr>
            <p:spPr>
              <a:xfrm>
                <a:off x="2747002" y="3296613"/>
                <a:ext cx="307200" cy="1024800"/>
              </a:xfrm>
              <a:prstGeom prst="rect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"/>
              </a:p>
            </p:txBody>
          </p:sp>
        </p:grpSp>
        <p:grpSp>
          <p:nvGrpSpPr>
            <p:cNvPr id="83" name="Google Shape;9892;p75"/>
            <p:cNvGrpSpPr/>
            <p:nvPr/>
          </p:nvGrpSpPr>
          <p:grpSpPr>
            <a:xfrm>
              <a:off x="9227694" y="5195163"/>
              <a:ext cx="1948750" cy="545827"/>
              <a:chOff x="1455707" y="3654858"/>
              <a:chExt cx="1491150" cy="417657"/>
            </a:xfrm>
          </p:grpSpPr>
          <p:sp>
            <p:nvSpPr>
              <p:cNvPr id="84" name="Google Shape;9893;p75"/>
              <p:cNvSpPr/>
              <p:nvPr/>
            </p:nvSpPr>
            <p:spPr>
              <a:xfrm>
                <a:off x="1472938" y="3687620"/>
                <a:ext cx="60030" cy="35796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9894;p75"/>
              <p:cNvSpPr/>
              <p:nvPr/>
            </p:nvSpPr>
            <p:spPr>
              <a:xfrm>
                <a:off x="1490853" y="3669628"/>
                <a:ext cx="54211" cy="34568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9895;p75"/>
              <p:cNvSpPr/>
              <p:nvPr/>
            </p:nvSpPr>
            <p:spPr>
              <a:xfrm>
                <a:off x="1819181" y="4031425"/>
                <a:ext cx="60030" cy="35796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9896;p75"/>
              <p:cNvSpPr/>
              <p:nvPr/>
            </p:nvSpPr>
            <p:spPr>
              <a:xfrm>
                <a:off x="1837096" y="4013433"/>
                <a:ext cx="54211" cy="34568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9897;p75"/>
              <p:cNvSpPr/>
              <p:nvPr/>
            </p:nvSpPr>
            <p:spPr>
              <a:xfrm>
                <a:off x="1478676" y="4008202"/>
                <a:ext cx="41351" cy="64313"/>
              </a:xfrm>
              <a:custGeom>
                <a:avLst/>
                <a:gdLst/>
                <a:ahLst/>
                <a:cxnLst/>
                <a:rect l="l" t="t" r="r" b="b"/>
                <a:pathLst>
                  <a:path w="6431" h="10002" extrusionOk="0">
                    <a:moveTo>
                      <a:pt x="4025" y="0"/>
                    </a:moveTo>
                    <a:cubicBezTo>
                      <a:pt x="3870" y="0"/>
                      <a:pt x="3704" y="60"/>
                      <a:pt x="3608" y="179"/>
                    </a:cubicBezTo>
                    <a:lnTo>
                      <a:pt x="1465" y="2322"/>
                    </a:lnTo>
                    <a:lnTo>
                      <a:pt x="299" y="1167"/>
                    </a:lnTo>
                    <a:cubicBezTo>
                      <a:pt x="269" y="1138"/>
                      <a:pt x="227" y="1123"/>
                      <a:pt x="184" y="1123"/>
                    </a:cubicBezTo>
                    <a:cubicBezTo>
                      <a:pt x="141" y="1123"/>
                      <a:pt x="96" y="1138"/>
                      <a:pt x="60" y="1167"/>
                    </a:cubicBezTo>
                    <a:cubicBezTo>
                      <a:pt x="1" y="1227"/>
                      <a:pt x="1" y="1322"/>
                      <a:pt x="60" y="1405"/>
                    </a:cubicBezTo>
                    <a:lnTo>
                      <a:pt x="1346" y="2679"/>
                    </a:lnTo>
                    <a:cubicBezTo>
                      <a:pt x="1370" y="2715"/>
                      <a:pt x="1418" y="2727"/>
                      <a:pt x="1465" y="2727"/>
                    </a:cubicBezTo>
                    <a:cubicBezTo>
                      <a:pt x="1501" y="2727"/>
                      <a:pt x="1549" y="2715"/>
                      <a:pt x="1584" y="2679"/>
                    </a:cubicBezTo>
                    <a:lnTo>
                      <a:pt x="3847" y="417"/>
                    </a:lnTo>
                    <a:cubicBezTo>
                      <a:pt x="3882" y="370"/>
                      <a:pt x="3966" y="346"/>
                      <a:pt x="4037" y="346"/>
                    </a:cubicBezTo>
                    <a:cubicBezTo>
                      <a:pt x="4109" y="346"/>
                      <a:pt x="4168" y="370"/>
                      <a:pt x="4228" y="417"/>
                    </a:cubicBezTo>
                    <a:lnTo>
                      <a:pt x="6049" y="2239"/>
                    </a:lnTo>
                    <a:cubicBezTo>
                      <a:pt x="6085" y="2275"/>
                      <a:pt x="6121" y="2358"/>
                      <a:pt x="6121" y="2429"/>
                    </a:cubicBezTo>
                    <a:cubicBezTo>
                      <a:pt x="6121" y="2501"/>
                      <a:pt x="6085" y="2560"/>
                      <a:pt x="6049" y="2620"/>
                    </a:cubicBezTo>
                    <a:lnTo>
                      <a:pt x="3775" y="4882"/>
                    </a:lnTo>
                    <a:cubicBezTo>
                      <a:pt x="3716" y="4942"/>
                      <a:pt x="3716" y="5049"/>
                      <a:pt x="3775" y="5120"/>
                    </a:cubicBezTo>
                    <a:lnTo>
                      <a:pt x="6049" y="7382"/>
                    </a:lnTo>
                    <a:cubicBezTo>
                      <a:pt x="6085" y="7430"/>
                      <a:pt x="6121" y="7501"/>
                      <a:pt x="6121" y="7573"/>
                    </a:cubicBezTo>
                    <a:cubicBezTo>
                      <a:pt x="6121" y="7656"/>
                      <a:pt x="6085" y="7716"/>
                      <a:pt x="6049" y="7775"/>
                    </a:cubicBezTo>
                    <a:lnTo>
                      <a:pt x="4228" y="9585"/>
                    </a:lnTo>
                    <a:cubicBezTo>
                      <a:pt x="4174" y="9639"/>
                      <a:pt x="4103" y="9665"/>
                      <a:pt x="4033" y="9665"/>
                    </a:cubicBezTo>
                    <a:cubicBezTo>
                      <a:pt x="3963" y="9665"/>
                      <a:pt x="3894" y="9639"/>
                      <a:pt x="3847" y="9585"/>
                    </a:cubicBezTo>
                    <a:lnTo>
                      <a:pt x="2989" y="8740"/>
                    </a:lnTo>
                    <a:cubicBezTo>
                      <a:pt x="2960" y="8710"/>
                      <a:pt x="2921" y="8695"/>
                      <a:pt x="2879" y="8695"/>
                    </a:cubicBezTo>
                    <a:cubicBezTo>
                      <a:pt x="2838" y="8695"/>
                      <a:pt x="2793" y="8710"/>
                      <a:pt x="2751" y="8740"/>
                    </a:cubicBezTo>
                    <a:cubicBezTo>
                      <a:pt x="2692" y="8799"/>
                      <a:pt x="2692" y="8906"/>
                      <a:pt x="2751" y="8978"/>
                    </a:cubicBezTo>
                    <a:lnTo>
                      <a:pt x="3608" y="9823"/>
                    </a:lnTo>
                    <a:cubicBezTo>
                      <a:pt x="3728" y="9942"/>
                      <a:pt x="3870" y="10002"/>
                      <a:pt x="4025" y="10002"/>
                    </a:cubicBezTo>
                    <a:cubicBezTo>
                      <a:pt x="4168" y="10002"/>
                      <a:pt x="4335" y="9942"/>
                      <a:pt x="4442" y="9823"/>
                    </a:cubicBezTo>
                    <a:lnTo>
                      <a:pt x="6252" y="8013"/>
                    </a:lnTo>
                    <a:cubicBezTo>
                      <a:pt x="6371" y="7894"/>
                      <a:pt x="6430" y="7740"/>
                      <a:pt x="6430" y="7597"/>
                    </a:cubicBezTo>
                    <a:cubicBezTo>
                      <a:pt x="6430" y="7430"/>
                      <a:pt x="6371" y="7275"/>
                      <a:pt x="6252" y="7180"/>
                    </a:cubicBezTo>
                    <a:lnTo>
                      <a:pt x="4109" y="4977"/>
                    </a:lnTo>
                    <a:lnTo>
                      <a:pt x="6252" y="2834"/>
                    </a:lnTo>
                    <a:cubicBezTo>
                      <a:pt x="6371" y="2715"/>
                      <a:pt x="6430" y="2560"/>
                      <a:pt x="6430" y="2417"/>
                    </a:cubicBezTo>
                    <a:cubicBezTo>
                      <a:pt x="6430" y="2251"/>
                      <a:pt x="6371" y="2096"/>
                      <a:pt x="6252" y="2001"/>
                    </a:cubicBezTo>
                    <a:lnTo>
                      <a:pt x="4442" y="179"/>
                    </a:lnTo>
                    <a:cubicBezTo>
                      <a:pt x="4323" y="60"/>
                      <a:pt x="4168" y="0"/>
                      <a:pt x="402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9898;p75"/>
              <p:cNvSpPr/>
              <p:nvPr/>
            </p:nvSpPr>
            <p:spPr>
              <a:xfrm>
                <a:off x="1455707" y="4007971"/>
                <a:ext cx="39512" cy="64165"/>
              </a:xfrm>
              <a:custGeom>
                <a:avLst/>
                <a:gdLst/>
                <a:ahLst/>
                <a:cxnLst/>
                <a:rect l="l" t="t" r="r" b="b"/>
                <a:pathLst>
                  <a:path w="6145" h="9979" extrusionOk="0">
                    <a:moveTo>
                      <a:pt x="2477" y="1"/>
                    </a:moveTo>
                    <a:cubicBezTo>
                      <a:pt x="2311" y="1"/>
                      <a:pt x="2156" y="60"/>
                      <a:pt x="2061" y="179"/>
                    </a:cubicBezTo>
                    <a:lnTo>
                      <a:pt x="239" y="2001"/>
                    </a:lnTo>
                    <a:cubicBezTo>
                      <a:pt x="1" y="2239"/>
                      <a:pt x="1" y="2608"/>
                      <a:pt x="239" y="2846"/>
                    </a:cubicBezTo>
                    <a:lnTo>
                      <a:pt x="2382" y="4989"/>
                    </a:lnTo>
                    <a:lnTo>
                      <a:pt x="239" y="7133"/>
                    </a:lnTo>
                    <a:cubicBezTo>
                      <a:pt x="1" y="7371"/>
                      <a:pt x="1" y="7752"/>
                      <a:pt x="239" y="7990"/>
                    </a:cubicBezTo>
                    <a:lnTo>
                      <a:pt x="2061" y="9800"/>
                    </a:lnTo>
                    <a:cubicBezTo>
                      <a:pt x="2180" y="9919"/>
                      <a:pt x="2323" y="9978"/>
                      <a:pt x="2477" y="9978"/>
                    </a:cubicBezTo>
                    <a:cubicBezTo>
                      <a:pt x="2620" y="9978"/>
                      <a:pt x="2787" y="9919"/>
                      <a:pt x="2882" y="9800"/>
                    </a:cubicBezTo>
                    <a:lnTo>
                      <a:pt x="5037" y="7656"/>
                    </a:lnTo>
                    <a:lnTo>
                      <a:pt x="5859" y="8490"/>
                    </a:lnTo>
                    <a:cubicBezTo>
                      <a:pt x="5895" y="8520"/>
                      <a:pt x="5936" y="8535"/>
                      <a:pt x="5978" y="8535"/>
                    </a:cubicBezTo>
                    <a:cubicBezTo>
                      <a:pt x="6020" y="8535"/>
                      <a:pt x="6061" y="8520"/>
                      <a:pt x="6097" y="8490"/>
                    </a:cubicBezTo>
                    <a:cubicBezTo>
                      <a:pt x="6145" y="8430"/>
                      <a:pt x="6145" y="8323"/>
                      <a:pt x="6085" y="8264"/>
                    </a:cubicBezTo>
                    <a:lnTo>
                      <a:pt x="5156" y="7335"/>
                    </a:lnTo>
                    <a:cubicBezTo>
                      <a:pt x="5121" y="7299"/>
                      <a:pt x="5073" y="7287"/>
                      <a:pt x="5037" y="7287"/>
                    </a:cubicBezTo>
                    <a:cubicBezTo>
                      <a:pt x="4990" y="7287"/>
                      <a:pt x="4942" y="7299"/>
                      <a:pt x="4918" y="7335"/>
                    </a:cubicBezTo>
                    <a:lnTo>
                      <a:pt x="2656" y="9597"/>
                    </a:lnTo>
                    <a:cubicBezTo>
                      <a:pt x="2608" y="9633"/>
                      <a:pt x="2537" y="9669"/>
                      <a:pt x="2454" y="9669"/>
                    </a:cubicBezTo>
                    <a:cubicBezTo>
                      <a:pt x="2382" y="9669"/>
                      <a:pt x="2323" y="9633"/>
                      <a:pt x="2263" y="9597"/>
                    </a:cubicBezTo>
                    <a:lnTo>
                      <a:pt x="453" y="7776"/>
                    </a:lnTo>
                    <a:cubicBezTo>
                      <a:pt x="346" y="7668"/>
                      <a:pt x="346" y="7490"/>
                      <a:pt x="453" y="7395"/>
                    </a:cubicBezTo>
                    <a:lnTo>
                      <a:pt x="2716" y="5132"/>
                    </a:lnTo>
                    <a:cubicBezTo>
                      <a:pt x="2739" y="5097"/>
                      <a:pt x="2751" y="5049"/>
                      <a:pt x="2751" y="5013"/>
                    </a:cubicBezTo>
                    <a:cubicBezTo>
                      <a:pt x="2751" y="4966"/>
                      <a:pt x="2739" y="4918"/>
                      <a:pt x="2716" y="4894"/>
                    </a:cubicBezTo>
                    <a:lnTo>
                      <a:pt x="453" y="2632"/>
                    </a:lnTo>
                    <a:cubicBezTo>
                      <a:pt x="346" y="2525"/>
                      <a:pt x="346" y="2346"/>
                      <a:pt x="453" y="2239"/>
                    </a:cubicBezTo>
                    <a:lnTo>
                      <a:pt x="2263" y="417"/>
                    </a:lnTo>
                    <a:cubicBezTo>
                      <a:pt x="2311" y="382"/>
                      <a:pt x="2382" y="346"/>
                      <a:pt x="2454" y="346"/>
                    </a:cubicBezTo>
                    <a:cubicBezTo>
                      <a:pt x="2537" y="346"/>
                      <a:pt x="2597" y="382"/>
                      <a:pt x="2656" y="417"/>
                    </a:cubicBezTo>
                    <a:lnTo>
                      <a:pt x="3168" y="941"/>
                    </a:lnTo>
                    <a:cubicBezTo>
                      <a:pt x="3198" y="971"/>
                      <a:pt x="3239" y="986"/>
                      <a:pt x="3283" y="986"/>
                    </a:cubicBezTo>
                    <a:cubicBezTo>
                      <a:pt x="3326" y="986"/>
                      <a:pt x="3370" y="971"/>
                      <a:pt x="3406" y="941"/>
                    </a:cubicBezTo>
                    <a:cubicBezTo>
                      <a:pt x="3466" y="882"/>
                      <a:pt x="3466" y="775"/>
                      <a:pt x="3406" y="703"/>
                    </a:cubicBezTo>
                    <a:lnTo>
                      <a:pt x="2882" y="179"/>
                    </a:lnTo>
                    <a:cubicBezTo>
                      <a:pt x="2775" y="60"/>
                      <a:pt x="2620" y="1"/>
                      <a:pt x="2477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899;p75"/>
              <p:cNvSpPr/>
              <p:nvPr/>
            </p:nvSpPr>
            <p:spPr>
              <a:xfrm>
                <a:off x="1841579" y="3655090"/>
                <a:ext cx="41351" cy="64313"/>
              </a:xfrm>
              <a:custGeom>
                <a:avLst/>
                <a:gdLst/>
                <a:ahLst/>
                <a:cxnLst/>
                <a:rect l="l" t="t" r="r" b="b"/>
                <a:pathLst>
                  <a:path w="6431" h="10002" extrusionOk="0">
                    <a:moveTo>
                      <a:pt x="4025" y="0"/>
                    </a:moveTo>
                    <a:cubicBezTo>
                      <a:pt x="3870" y="0"/>
                      <a:pt x="3704" y="60"/>
                      <a:pt x="3608" y="179"/>
                    </a:cubicBezTo>
                    <a:lnTo>
                      <a:pt x="1465" y="2322"/>
                    </a:lnTo>
                    <a:lnTo>
                      <a:pt x="299" y="1167"/>
                    </a:lnTo>
                    <a:cubicBezTo>
                      <a:pt x="269" y="1138"/>
                      <a:pt x="227" y="1123"/>
                      <a:pt x="184" y="1123"/>
                    </a:cubicBezTo>
                    <a:cubicBezTo>
                      <a:pt x="141" y="1123"/>
                      <a:pt x="96" y="1138"/>
                      <a:pt x="60" y="1167"/>
                    </a:cubicBezTo>
                    <a:cubicBezTo>
                      <a:pt x="1" y="1227"/>
                      <a:pt x="1" y="1322"/>
                      <a:pt x="60" y="1405"/>
                    </a:cubicBezTo>
                    <a:lnTo>
                      <a:pt x="1346" y="2679"/>
                    </a:lnTo>
                    <a:cubicBezTo>
                      <a:pt x="1370" y="2715"/>
                      <a:pt x="1418" y="2727"/>
                      <a:pt x="1465" y="2727"/>
                    </a:cubicBezTo>
                    <a:cubicBezTo>
                      <a:pt x="1501" y="2727"/>
                      <a:pt x="1549" y="2715"/>
                      <a:pt x="1584" y="2679"/>
                    </a:cubicBezTo>
                    <a:lnTo>
                      <a:pt x="3847" y="417"/>
                    </a:lnTo>
                    <a:cubicBezTo>
                      <a:pt x="3882" y="370"/>
                      <a:pt x="3966" y="346"/>
                      <a:pt x="4037" y="346"/>
                    </a:cubicBezTo>
                    <a:cubicBezTo>
                      <a:pt x="4109" y="346"/>
                      <a:pt x="4168" y="370"/>
                      <a:pt x="4228" y="417"/>
                    </a:cubicBezTo>
                    <a:lnTo>
                      <a:pt x="6049" y="2239"/>
                    </a:lnTo>
                    <a:cubicBezTo>
                      <a:pt x="6085" y="2275"/>
                      <a:pt x="6121" y="2358"/>
                      <a:pt x="6121" y="2429"/>
                    </a:cubicBezTo>
                    <a:cubicBezTo>
                      <a:pt x="6121" y="2501"/>
                      <a:pt x="6085" y="2560"/>
                      <a:pt x="6049" y="2620"/>
                    </a:cubicBezTo>
                    <a:lnTo>
                      <a:pt x="3775" y="4882"/>
                    </a:lnTo>
                    <a:cubicBezTo>
                      <a:pt x="3716" y="4942"/>
                      <a:pt x="3716" y="5049"/>
                      <a:pt x="3775" y="5120"/>
                    </a:cubicBezTo>
                    <a:lnTo>
                      <a:pt x="6049" y="7382"/>
                    </a:lnTo>
                    <a:cubicBezTo>
                      <a:pt x="6085" y="7430"/>
                      <a:pt x="6121" y="7501"/>
                      <a:pt x="6121" y="7573"/>
                    </a:cubicBezTo>
                    <a:cubicBezTo>
                      <a:pt x="6121" y="7656"/>
                      <a:pt x="6085" y="7716"/>
                      <a:pt x="6049" y="7775"/>
                    </a:cubicBezTo>
                    <a:lnTo>
                      <a:pt x="4228" y="9585"/>
                    </a:lnTo>
                    <a:cubicBezTo>
                      <a:pt x="4174" y="9639"/>
                      <a:pt x="4103" y="9665"/>
                      <a:pt x="4033" y="9665"/>
                    </a:cubicBezTo>
                    <a:cubicBezTo>
                      <a:pt x="3963" y="9665"/>
                      <a:pt x="3894" y="9639"/>
                      <a:pt x="3847" y="9585"/>
                    </a:cubicBezTo>
                    <a:lnTo>
                      <a:pt x="2989" y="8740"/>
                    </a:lnTo>
                    <a:cubicBezTo>
                      <a:pt x="2960" y="8710"/>
                      <a:pt x="2921" y="8695"/>
                      <a:pt x="2879" y="8695"/>
                    </a:cubicBezTo>
                    <a:cubicBezTo>
                      <a:pt x="2838" y="8695"/>
                      <a:pt x="2793" y="8710"/>
                      <a:pt x="2751" y="8740"/>
                    </a:cubicBezTo>
                    <a:cubicBezTo>
                      <a:pt x="2692" y="8799"/>
                      <a:pt x="2692" y="8906"/>
                      <a:pt x="2751" y="8978"/>
                    </a:cubicBezTo>
                    <a:lnTo>
                      <a:pt x="3608" y="9823"/>
                    </a:lnTo>
                    <a:cubicBezTo>
                      <a:pt x="3728" y="9942"/>
                      <a:pt x="3870" y="10002"/>
                      <a:pt x="4025" y="10002"/>
                    </a:cubicBezTo>
                    <a:cubicBezTo>
                      <a:pt x="4168" y="10002"/>
                      <a:pt x="4335" y="9942"/>
                      <a:pt x="4442" y="9823"/>
                    </a:cubicBezTo>
                    <a:lnTo>
                      <a:pt x="6252" y="8013"/>
                    </a:lnTo>
                    <a:cubicBezTo>
                      <a:pt x="6371" y="7894"/>
                      <a:pt x="6430" y="7740"/>
                      <a:pt x="6430" y="7597"/>
                    </a:cubicBezTo>
                    <a:cubicBezTo>
                      <a:pt x="6430" y="7430"/>
                      <a:pt x="6371" y="7275"/>
                      <a:pt x="6252" y="7180"/>
                    </a:cubicBezTo>
                    <a:lnTo>
                      <a:pt x="4109" y="4977"/>
                    </a:lnTo>
                    <a:lnTo>
                      <a:pt x="6252" y="2834"/>
                    </a:lnTo>
                    <a:cubicBezTo>
                      <a:pt x="6371" y="2715"/>
                      <a:pt x="6430" y="2560"/>
                      <a:pt x="6430" y="2417"/>
                    </a:cubicBezTo>
                    <a:cubicBezTo>
                      <a:pt x="6430" y="2251"/>
                      <a:pt x="6371" y="2096"/>
                      <a:pt x="6252" y="2001"/>
                    </a:cubicBezTo>
                    <a:lnTo>
                      <a:pt x="4442" y="179"/>
                    </a:lnTo>
                    <a:cubicBezTo>
                      <a:pt x="4323" y="60"/>
                      <a:pt x="4168" y="0"/>
                      <a:pt x="402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900;p75"/>
              <p:cNvSpPr/>
              <p:nvPr/>
            </p:nvSpPr>
            <p:spPr>
              <a:xfrm>
                <a:off x="1818610" y="3654858"/>
                <a:ext cx="39512" cy="64165"/>
              </a:xfrm>
              <a:custGeom>
                <a:avLst/>
                <a:gdLst/>
                <a:ahLst/>
                <a:cxnLst/>
                <a:rect l="l" t="t" r="r" b="b"/>
                <a:pathLst>
                  <a:path w="6145" h="9979" extrusionOk="0">
                    <a:moveTo>
                      <a:pt x="2477" y="1"/>
                    </a:moveTo>
                    <a:cubicBezTo>
                      <a:pt x="2311" y="1"/>
                      <a:pt x="2156" y="60"/>
                      <a:pt x="2061" y="179"/>
                    </a:cubicBezTo>
                    <a:lnTo>
                      <a:pt x="239" y="2001"/>
                    </a:lnTo>
                    <a:cubicBezTo>
                      <a:pt x="1" y="2239"/>
                      <a:pt x="1" y="2608"/>
                      <a:pt x="239" y="2846"/>
                    </a:cubicBezTo>
                    <a:lnTo>
                      <a:pt x="2382" y="4989"/>
                    </a:lnTo>
                    <a:lnTo>
                      <a:pt x="239" y="7133"/>
                    </a:lnTo>
                    <a:cubicBezTo>
                      <a:pt x="1" y="7371"/>
                      <a:pt x="1" y="7752"/>
                      <a:pt x="239" y="7990"/>
                    </a:cubicBezTo>
                    <a:lnTo>
                      <a:pt x="2061" y="9800"/>
                    </a:lnTo>
                    <a:cubicBezTo>
                      <a:pt x="2180" y="9919"/>
                      <a:pt x="2323" y="9978"/>
                      <a:pt x="2477" y="9978"/>
                    </a:cubicBezTo>
                    <a:cubicBezTo>
                      <a:pt x="2620" y="9978"/>
                      <a:pt x="2787" y="9919"/>
                      <a:pt x="2882" y="9800"/>
                    </a:cubicBezTo>
                    <a:lnTo>
                      <a:pt x="5037" y="7656"/>
                    </a:lnTo>
                    <a:lnTo>
                      <a:pt x="5859" y="8490"/>
                    </a:lnTo>
                    <a:cubicBezTo>
                      <a:pt x="5895" y="8520"/>
                      <a:pt x="5936" y="8535"/>
                      <a:pt x="5978" y="8535"/>
                    </a:cubicBezTo>
                    <a:cubicBezTo>
                      <a:pt x="6020" y="8535"/>
                      <a:pt x="6061" y="8520"/>
                      <a:pt x="6097" y="8490"/>
                    </a:cubicBezTo>
                    <a:cubicBezTo>
                      <a:pt x="6145" y="8430"/>
                      <a:pt x="6145" y="8323"/>
                      <a:pt x="6085" y="8264"/>
                    </a:cubicBezTo>
                    <a:lnTo>
                      <a:pt x="5156" y="7335"/>
                    </a:lnTo>
                    <a:cubicBezTo>
                      <a:pt x="5121" y="7299"/>
                      <a:pt x="5073" y="7287"/>
                      <a:pt x="5037" y="7287"/>
                    </a:cubicBezTo>
                    <a:cubicBezTo>
                      <a:pt x="4990" y="7287"/>
                      <a:pt x="4942" y="7299"/>
                      <a:pt x="4918" y="7335"/>
                    </a:cubicBezTo>
                    <a:lnTo>
                      <a:pt x="2656" y="9597"/>
                    </a:lnTo>
                    <a:cubicBezTo>
                      <a:pt x="2608" y="9633"/>
                      <a:pt x="2537" y="9669"/>
                      <a:pt x="2454" y="9669"/>
                    </a:cubicBezTo>
                    <a:cubicBezTo>
                      <a:pt x="2382" y="9669"/>
                      <a:pt x="2323" y="9633"/>
                      <a:pt x="2263" y="9597"/>
                    </a:cubicBezTo>
                    <a:lnTo>
                      <a:pt x="453" y="7776"/>
                    </a:lnTo>
                    <a:cubicBezTo>
                      <a:pt x="346" y="7668"/>
                      <a:pt x="346" y="7490"/>
                      <a:pt x="453" y="7395"/>
                    </a:cubicBezTo>
                    <a:lnTo>
                      <a:pt x="2716" y="5132"/>
                    </a:lnTo>
                    <a:cubicBezTo>
                      <a:pt x="2739" y="5097"/>
                      <a:pt x="2751" y="5049"/>
                      <a:pt x="2751" y="5013"/>
                    </a:cubicBezTo>
                    <a:cubicBezTo>
                      <a:pt x="2751" y="4966"/>
                      <a:pt x="2739" y="4918"/>
                      <a:pt x="2716" y="4894"/>
                    </a:cubicBezTo>
                    <a:lnTo>
                      <a:pt x="453" y="2632"/>
                    </a:lnTo>
                    <a:cubicBezTo>
                      <a:pt x="346" y="2525"/>
                      <a:pt x="346" y="2346"/>
                      <a:pt x="453" y="2239"/>
                    </a:cubicBezTo>
                    <a:lnTo>
                      <a:pt x="2263" y="417"/>
                    </a:lnTo>
                    <a:cubicBezTo>
                      <a:pt x="2311" y="382"/>
                      <a:pt x="2382" y="346"/>
                      <a:pt x="2454" y="346"/>
                    </a:cubicBezTo>
                    <a:cubicBezTo>
                      <a:pt x="2537" y="346"/>
                      <a:pt x="2597" y="382"/>
                      <a:pt x="2656" y="417"/>
                    </a:cubicBezTo>
                    <a:lnTo>
                      <a:pt x="3168" y="941"/>
                    </a:lnTo>
                    <a:cubicBezTo>
                      <a:pt x="3198" y="971"/>
                      <a:pt x="3239" y="986"/>
                      <a:pt x="3283" y="986"/>
                    </a:cubicBezTo>
                    <a:cubicBezTo>
                      <a:pt x="3326" y="986"/>
                      <a:pt x="3370" y="971"/>
                      <a:pt x="3406" y="941"/>
                    </a:cubicBezTo>
                    <a:cubicBezTo>
                      <a:pt x="3466" y="882"/>
                      <a:pt x="3466" y="775"/>
                      <a:pt x="3406" y="703"/>
                    </a:cubicBezTo>
                    <a:lnTo>
                      <a:pt x="2882" y="179"/>
                    </a:lnTo>
                    <a:cubicBezTo>
                      <a:pt x="2775" y="60"/>
                      <a:pt x="2620" y="1"/>
                      <a:pt x="2477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901;p75"/>
              <p:cNvSpPr/>
              <p:nvPr/>
            </p:nvSpPr>
            <p:spPr>
              <a:xfrm>
                <a:off x="2172491" y="4031425"/>
                <a:ext cx="60030" cy="35796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902;p75"/>
              <p:cNvSpPr/>
              <p:nvPr/>
            </p:nvSpPr>
            <p:spPr>
              <a:xfrm>
                <a:off x="2190406" y="4013433"/>
                <a:ext cx="54211" cy="34568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903;p75"/>
              <p:cNvSpPr/>
              <p:nvPr/>
            </p:nvSpPr>
            <p:spPr>
              <a:xfrm>
                <a:off x="2194889" y="3655090"/>
                <a:ext cx="41351" cy="64313"/>
              </a:xfrm>
              <a:custGeom>
                <a:avLst/>
                <a:gdLst/>
                <a:ahLst/>
                <a:cxnLst/>
                <a:rect l="l" t="t" r="r" b="b"/>
                <a:pathLst>
                  <a:path w="6431" h="10002" extrusionOk="0">
                    <a:moveTo>
                      <a:pt x="4025" y="0"/>
                    </a:moveTo>
                    <a:cubicBezTo>
                      <a:pt x="3870" y="0"/>
                      <a:pt x="3704" y="60"/>
                      <a:pt x="3608" y="179"/>
                    </a:cubicBezTo>
                    <a:lnTo>
                      <a:pt x="1465" y="2322"/>
                    </a:lnTo>
                    <a:lnTo>
                      <a:pt x="299" y="1167"/>
                    </a:lnTo>
                    <a:cubicBezTo>
                      <a:pt x="269" y="1138"/>
                      <a:pt x="227" y="1123"/>
                      <a:pt x="184" y="1123"/>
                    </a:cubicBezTo>
                    <a:cubicBezTo>
                      <a:pt x="141" y="1123"/>
                      <a:pt x="96" y="1138"/>
                      <a:pt x="60" y="1167"/>
                    </a:cubicBezTo>
                    <a:cubicBezTo>
                      <a:pt x="1" y="1227"/>
                      <a:pt x="1" y="1322"/>
                      <a:pt x="60" y="1405"/>
                    </a:cubicBezTo>
                    <a:lnTo>
                      <a:pt x="1346" y="2679"/>
                    </a:lnTo>
                    <a:cubicBezTo>
                      <a:pt x="1370" y="2715"/>
                      <a:pt x="1418" y="2727"/>
                      <a:pt x="1465" y="2727"/>
                    </a:cubicBezTo>
                    <a:cubicBezTo>
                      <a:pt x="1501" y="2727"/>
                      <a:pt x="1549" y="2715"/>
                      <a:pt x="1584" y="2679"/>
                    </a:cubicBezTo>
                    <a:lnTo>
                      <a:pt x="3847" y="417"/>
                    </a:lnTo>
                    <a:cubicBezTo>
                      <a:pt x="3882" y="370"/>
                      <a:pt x="3966" y="346"/>
                      <a:pt x="4037" y="346"/>
                    </a:cubicBezTo>
                    <a:cubicBezTo>
                      <a:pt x="4109" y="346"/>
                      <a:pt x="4168" y="370"/>
                      <a:pt x="4228" y="417"/>
                    </a:cubicBezTo>
                    <a:lnTo>
                      <a:pt x="6049" y="2239"/>
                    </a:lnTo>
                    <a:cubicBezTo>
                      <a:pt x="6085" y="2275"/>
                      <a:pt x="6121" y="2358"/>
                      <a:pt x="6121" y="2429"/>
                    </a:cubicBezTo>
                    <a:cubicBezTo>
                      <a:pt x="6121" y="2501"/>
                      <a:pt x="6085" y="2560"/>
                      <a:pt x="6049" y="2620"/>
                    </a:cubicBezTo>
                    <a:lnTo>
                      <a:pt x="3775" y="4882"/>
                    </a:lnTo>
                    <a:cubicBezTo>
                      <a:pt x="3716" y="4942"/>
                      <a:pt x="3716" y="5049"/>
                      <a:pt x="3775" y="5120"/>
                    </a:cubicBezTo>
                    <a:lnTo>
                      <a:pt x="6049" y="7382"/>
                    </a:lnTo>
                    <a:cubicBezTo>
                      <a:pt x="6085" y="7430"/>
                      <a:pt x="6121" y="7501"/>
                      <a:pt x="6121" y="7573"/>
                    </a:cubicBezTo>
                    <a:cubicBezTo>
                      <a:pt x="6121" y="7656"/>
                      <a:pt x="6085" y="7716"/>
                      <a:pt x="6049" y="7775"/>
                    </a:cubicBezTo>
                    <a:lnTo>
                      <a:pt x="4228" y="9585"/>
                    </a:lnTo>
                    <a:cubicBezTo>
                      <a:pt x="4174" y="9639"/>
                      <a:pt x="4103" y="9665"/>
                      <a:pt x="4033" y="9665"/>
                    </a:cubicBezTo>
                    <a:cubicBezTo>
                      <a:pt x="3963" y="9665"/>
                      <a:pt x="3894" y="9639"/>
                      <a:pt x="3847" y="9585"/>
                    </a:cubicBezTo>
                    <a:lnTo>
                      <a:pt x="2989" y="8740"/>
                    </a:lnTo>
                    <a:cubicBezTo>
                      <a:pt x="2960" y="8710"/>
                      <a:pt x="2921" y="8695"/>
                      <a:pt x="2879" y="8695"/>
                    </a:cubicBezTo>
                    <a:cubicBezTo>
                      <a:pt x="2838" y="8695"/>
                      <a:pt x="2793" y="8710"/>
                      <a:pt x="2751" y="8740"/>
                    </a:cubicBezTo>
                    <a:cubicBezTo>
                      <a:pt x="2692" y="8799"/>
                      <a:pt x="2692" y="8906"/>
                      <a:pt x="2751" y="8978"/>
                    </a:cubicBezTo>
                    <a:lnTo>
                      <a:pt x="3608" y="9823"/>
                    </a:lnTo>
                    <a:cubicBezTo>
                      <a:pt x="3728" y="9942"/>
                      <a:pt x="3870" y="10002"/>
                      <a:pt x="4025" y="10002"/>
                    </a:cubicBezTo>
                    <a:cubicBezTo>
                      <a:pt x="4168" y="10002"/>
                      <a:pt x="4335" y="9942"/>
                      <a:pt x="4442" y="9823"/>
                    </a:cubicBezTo>
                    <a:lnTo>
                      <a:pt x="6252" y="8013"/>
                    </a:lnTo>
                    <a:cubicBezTo>
                      <a:pt x="6371" y="7894"/>
                      <a:pt x="6430" y="7740"/>
                      <a:pt x="6430" y="7597"/>
                    </a:cubicBezTo>
                    <a:cubicBezTo>
                      <a:pt x="6430" y="7430"/>
                      <a:pt x="6371" y="7275"/>
                      <a:pt x="6252" y="7180"/>
                    </a:cubicBezTo>
                    <a:lnTo>
                      <a:pt x="4109" y="4977"/>
                    </a:lnTo>
                    <a:lnTo>
                      <a:pt x="6252" y="2834"/>
                    </a:lnTo>
                    <a:cubicBezTo>
                      <a:pt x="6371" y="2715"/>
                      <a:pt x="6430" y="2560"/>
                      <a:pt x="6430" y="2417"/>
                    </a:cubicBezTo>
                    <a:cubicBezTo>
                      <a:pt x="6430" y="2251"/>
                      <a:pt x="6371" y="2096"/>
                      <a:pt x="6252" y="2001"/>
                    </a:cubicBezTo>
                    <a:lnTo>
                      <a:pt x="4442" y="179"/>
                    </a:lnTo>
                    <a:cubicBezTo>
                      <a:pt x="4323" y="60"/>
                      <a:pt x="4168" y="0"/>
                      <a:pt x="402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904;p75"/>
              <p:cNvSpPr/>
              <p:nvPr/>
            </p:nvSpPr>
            <p:spPr>
              <a:xfrm>
                <a:off x="2171920" y="3654858"/>
                <a:ext cx="39512" cy="64165"/>
              </a:xfrm>
              <a:custGeom>
                <a:avLst/>
                <a:gdLst/>
                <a:ahLst/>
                <a:cxnLst/>
                <a:rect l="l" t="t" r="r" b="b"/>
                <a:pathLst>
                  <a:path w="6145" h="9979" extrusionOk="0">
                    <a:moveTo>
                      <a:pt x="2477" y="1"/>
                    </a:moveTo>
                    <a:cubicBezTo>
                      <a:pt x="2311" y="1"/>
                      <a:pt x="2156" y="60"/>
                      <a:pt x="2061" y="179"/>
                    </a:cubicBezTo>
                    <a:lnTo>
                      <a:pt x="239" y="2001"/>
                    </a:lnTo>
                    <a:cubicBezTo>
                      <a:pt x="1" y="2239"/>
                      <a:pt x="1" y="2608"/>
                      <a:pt x="239" y="2846"/>
                    </a:cubicBezTo>
                    <a:lnTo>
                      <a:pt x="2382" y="4989"/>
                    </a:lnTo>
                    <a:lnTo>
                      <a:pt x="239" y="7133"/>
                    </a:lnTo>
                    <a:cubicBezTo>
                      <a:pt x="1" y="7371"/>
                      <a:pt x="1" y="7752"/>
                      <a:pt x="239" y="7990"/>
                    </a:cubicBezTo>
                    <a:lnTo>
                      <a:pt x="2061" y="9800"/>
                    </a:lnTo>
                    <a:cubicBezTo>
                      <a:pt x="2180" y="9919"/>
                      <a:pt x="2323" y="9978"/>
                      <a:pt x="2477" y="9978"/>
                    </a:cubicBezTo>
                    <a:cubicBezTo>
                      <a:pt x="2620" y="9978"/>
                      <a:pt x="2787" y="9919"/>
                      <a:pt x="2882" y="9800"/>
                    </a:cubicBezTo>
                    <a:lnTo>
                      <a:pt x="5037" y="7656"/>
                    </a:lnTo>
                    <a:lnTo>
                      <a:pt x="5859" y="8490"/>
                    </a:lnTo>
                    <a:cubicBezTo>
                      <a:pt x="5895" y="8520"/>
                      <a:pt x="5936" y="8535"/>
                      <a:pt x="5978" y="8535"/>
                    </a:cubicBezTo>
                    <a:cubicBezTo>
                      <a:pt x="6020" y="8535"/>
                      <a:pt x="6061" y="8520"/>
                      <a:pt x="6097" y="8490"/>
                    </a:cubicBezTo>
                    <a:cubicBezTo>
                      <a:pt x="6145" y="8430"/>
                      <a:pt x="6145" y="8323"/>
                      <a:pt x="6085" y="8264"/>
                    </a:cubicBezTo>
                    <a:lnTo>
                      <a:pt x="5156" y="7335"/>
                    </a:lnTo>
                    <a:cubicBezTo>
                      <a:pt x="5121" y="7299"/>
                      <a:pt x="5073" y="7287"/>
                      <a:pt x="5037" y="7287"/>
                    </a:cubicBezTo>
                    <a:cubicBezTo>
                      <a:pt x="4990" y="7287"/>
                      <a:pt x="4942" y="7299"/>
                      <a:pt x="4918" y="7335"/>
                    </a:cubicBezTo>
                    <a:lnTo>
                      <a:pt x="2656" y="9597"/>
                    </a:lnTo>
                    <a:cubicBezTo>
                      <a:pt x="2608" y="9633"/>
                      <a:pt x="2537" y="9669"/>
                      <a:pt x="2454" y="9669"/>
                    </a:cubicBezTo>
                    <a:cubicBezTo>
                      <a:pt x="2382" y="9669"/>
                      <a:pt x="2323" y="9633"/>
                      <a:pt x="2263" y="9597"/>
                    </a:cubicBezTo>
                    <a:lnTo>
                      <a:pt x="453" y="7776"/>
                    </a:lnTo>
                    <a:cubicBezTo>
                      <a:pt x="346" y="7668"/>
                      <a:pt x="346" y="7490"/>
                      <a:pt x="453" y="7395"/>
                    </a:cubicBezTo>
                    <a:lnTo>
                      <a:pt x="2716" y="5132"/>
                    </a:lnTo>
                    <a:cubicBezTo>
                      <a:pt x="2739" y="5097"/>
                      <a:pt x="2751" y="5049"/>
                      <a:pt x="2751" y="5013"/>
                    </a:cubicBezTo>
                    <a:cubicBezTo>
                      <a:pt x="2751" y="4966"/>
                      <a:pt x="2739" y="4918"/>
                      <a:pt x="2716" y="4894"/>
                    </a:cubicBezTo>
                    <a:lnTo>
                      <a:pt x="453" y="2632"/>
                    </a:lnTo>
                    <a:cubicBezTo>
                      <a:pt x="346" y="2525"/>
                      <a:pt x="346" y="2346"/>
                      <a:pt x="453" y="2239"/>
                    </a:cubicBezTo>
                    <a:lnTo>
                      <a:pt x="2263" y="417"/>
                    </a:lnTo>
                    <a:cubicBezTo>
                      <a:pt x="2311" y="382"/>
                      <a:pt x="2382" y="346"/>
                      <a:pt x="2454" y="346"/>
                    </a:cubicBezTo>
                    <a:cubicBezTo>
                      <a:pt x="2537" y="346"/>
                      <a:pt x="2597" y="382"/>
                      <a:pt x="2656" y="417"/>
                    </a:cubicBezTo>
                    <a:lnTo>
                      <a:pt x="3168" y="941"/>
                    </a:lnTo>
                    <a:cubicBezTo>
                      <a:pt x="3198" y="971"/>
                      <a:pt x="3239" y="986"/>
                      <a:pt x="3283" y="986"/>
                    </a:cubicBezTo>
                    <a:cubicBezTo>
                      <a:pt x="3326" y="986"/>
                      <a:pt x="3370" y="971"/>
                      <a:pt x="3406" y="941"/>
                    </a:cubicBezTo>
                    <a:cubicBezTo>
                      <a:pt x="3466" y="882"/>
                      <a:pt x="3466" y="775"/>
                      <a:pt x="3406" y="703"/>
                    </a:cubicBezTo>
                    <a:lnTo>
                      <a:pt x="2882" y="179"/>
                    </a:lnTo>
                    <a:cubicBezTo>
                      <a:pt x="2775" y="60"/>
                      <a:pt x="2620" y="1"/>
                      <a:pt x="2477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905;p75"/>
              <p:cNvSpPr/>
              <p:nvPr/>
            </p:nvSpPr>
            <p:spPr>
              <a:xfrm>
                <a:off x="2874730" y="3687620"/>
                <a:ext cx="60030" cy="35796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906;p75"/>
              <p:cNvSpPr/>
              <p:nvPr/>
            </p:nvSpPr>
            <p:spPr>
              <a:xfrm>
                <a:off x="2892645" y="3669628"/>
                <a:ext cx="54211" cy="34568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907;p75"/>
              <p:cNvSpPr/>
              <p:nvPr/>
            </p:nvSpPr>
            <p:spPr>
              <a:xfrm>
                <a:off x="2901559" y="4005512"/>
                <a:ext cx="41351" cy="64313"/>
              </a:xfrm>
              <a:custGeom>
                <a:avLst/>
                <a:gdLst/>
                <a:ahLst/>
                <a:cxnLst/>
                <a:rect l="l" t="t" r="r" b="b"/>
                <a:pathLst>
                  <a:path w="6431" h="10002" extrusionOk="0">
                    <a:moveTo>
                      <a:pt x="4025" y="0"/>
                    </a:moveTo>
                    <a:cubicBezTo>
                      <a:pt x="3870" y="0"/>
                      <a:pt x="3704" y="60"/>
                      <a:pt x="3608" y="179"/>
                    </a:cubicBezTo>
                    <a:lnTo>
                      <a:pt x="1465" y="2322"/>
                    </a:lnTo>
                    <a:lnTo>
                      <a:pt x="299" y="1167"/>
                    </a:lnTo>
                    <a:cubicBezTo>
                      <a:pt x="269" y="1138"/>
                      <a:pt x="227" y="1123"/>
                      <a:pt x="184" y="1123"/>
                    </a:cubicBezTo>
                    <a:cubicBezTo>
                      <a:pt x="141" y="1123"/>
                      <a:pt x="96" y="1138"/>
                      <a:pt x="60" y="1167"/>
                    </a:cubicBezTo>
                    <a:cubicBezTo>
                      <a:pt x="1" y="1227"/>
                      <a:pt x="1" y="1322"/>
                      <a:pt x="60" y="1405"/>
                    </a:cubicBezTo>
                    <a:lnTo>
                      <a:pt x="1346" y="2679"/>
                    </a:lnTo>
                    <a:cubicBezTo>
                      <a:pt x="1370" y="2715"/>
                      <a:pt x="1418" y="2727"/>
                      <a:pt x="1465" y="2727"/>
                    </a:cubicBezTo>
                    <a:cubicBezTo>
                      <a:pt x="1501" y="2727"/>
                      <a:pt x="1549" y="2715"/>
                      <a:pt x="1584" y="2679"/>
                    </a:cubicBezTo>
                    <a:lnTo>
                      <a:pt x="3847" y="417"/>
                    </a:lnTo>
                    <a:cubicBezTo>
                      <a:pt x="3882" y="370"/>
                      <a:pt x="3966" y="346"/>
                      <a:pt x="4037" y="346"/>
                    </a:cubicBezTo>
                    <a:cubicBezTo>
                      <a:pt x="4109" y="346"/>
                      <a:pt x="4168" y="370"/>
                      <a:pt x="4228" y="417"/>
                    </a:cubicBezTo>
                    <a:lnTo>
                      <a:pt x="6049" y="2239"/>
                    </a:lnTo>
                    <a:cubicBezTo>
                      <a:pt x="6085" y="2275"/>
                      <a:pt x="6121" y="2358"/>
                      <a:pt x="6121" y="2429"/>
                    </a:cubicBezTo>
                    <a:cubicBezTo>
                      <a:pt x="6121" y="2501"/>
                      <a:pt x="6085" y="2560"/>
                      <a:pt x="6049" y="2620"/>
                    </a:cubicBezTo>
                    <a:lnTo>
                      <a:pt x="3775" y="4882"/>
                    </a:lnTo>
                    <a:cubicBezTo>
                      <a:pt x="3716" y="4942"/>
                      <a:pt x="3716" y="5049"/>
                      <a:pt x="3775" y="5120"/>
                    </a:cubicBezTo>
                    <a:lnTo>
                      <a:pt x="6049" y="7382"/>
                    </a:lnTo>
                    <a:cubicBezTo>
                      <a:pt x="6085" y="7430"/>
                      <a:pt x="6121" y="7501"/>
                      <a:pt x="6121" y="7573"/>
                    </a:cubicBezTo>
                    <a:cubicBezTo>
                      <a:pt x="6121" y="7656"/>
                      <a:pt x="6085" y="7716"/>
                      <a:pt x="6049" y="7775"/>
                    </a:cubicBezTo>
                    <a:lnTo>
                      <a:pt x="4228" y="9585"/>
                    </a:lnTo>
                    <a:cubicBezTo>
                      <a:pt x="4174" y="9639"/>
                      <a:pt x="4103" y="9665"/>
                      <a:pt x="4033" y="9665"/>
                    </a:cubicBezTo>
                    <a:cubicBezTo>
                      <a:pt x="3963" y="9665"/>
                      <a:pt x="3894" y="9639"/>
                      <a:pt x="3847" y="9585"/>
                    </a:cubicBezTo>
                    <a:lnTo>
                      <a:pt x="2989" y="8740"/>
                    </a:lnTo>
                    <a:cubicBezTo>
                      <a:pt x="2960" y="8710"/>
                      <a:pt x="2921" y="8695"/>
                      <a:pt x="2879" y="8695"/>
                    </a:cubicBezTo>
                    <a:cubicBezTo>
                      <a:pt x="2838" y="8695"/>
                      <a:pt x="2793" y="8710"/>
                      <a:pt x="2751" y="8740"/>
                    </a:cubicBezTo>
                    <a:cubicBezTo>
                      <a:pt x="2692" y="8799"/>
                      <a:pt x="2692" y="8906"/>
                      <a:pt x="2751" y="8978"/>
                    </a:cubicBezTo>
                    <a:lnTo>
                      <a:pt x="3608" y="9823"/>
                    </a:lnTo>
                    <a:cubicBezTo>
                      <a:pt x="3728" y="9942"/>
                      <a:pt x="3870" y="10002"/>
                      <a:pt x="4025" y="10002"/>
                    </a:cubicBezTo>
                    <a:cubicBezTo>
                      <a:pt x="4168" y="10002"/>
                      <a:pt x="4335" y="9942"/>
                      <a:pt x="4442" y="9823"/>
                    </a:cubicBezTo>
                    <a:lnTo>
                      <a:pt x="6252" y="8013"/>
                    </a:lnTo>
                    <a:cubicBezTo>
                      <a:pt x="6371" y="7894"/>
                      <a:pt x="6430" y="7740"/>
                      <a:pt x="6430" y="7597"/>
                    </a:cubicBezTo>
                    <a:cubicBezTo>
                      <a:pt x="6430" y="7430"/>
                      <a:pt x="6371" y="7275"/>
                      <a:pt x="6252" y="7180"/>
                    </a:cubicBezTo>
                    <a:lnTo>
                      <a:pt x="4109" y="4977"/>
                    </a:lnTo>
                    <a:lnTo>
                      <a:pt x="6252" y="2834"/>
                    </a:lnTo>
                    <a:cubicBezTo>
                      <a:pt x="6371" y="2715"/>
                      <a:pt x="6430" y="2560"/>
                      <a:pt x="6430" y="2417"/>
                    </a:cubicBezTo>
                    <a:cubicBezTo>
                      <a:pt x="6430" y="2251"/>
                      <a:pt x="6371" y="2096"/>
                      <a:pt x="6252" y="2001"/>
                    </a:cubicBezTo>
                    <a:lnTo>
                      <a:pt x="4442" y="179"/>
                    </a:lnTo>
                    <a:cubicBezTo>
                      <a:pt x="4323" y="60"/>
                      <a:pt x="4168" y="0"/>
                      <a:pt x="402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08;p75"/>
              <p:cNvSpPr/>
              <p:nvPr/>
            </p:nvSpPr>
            <p:spPr>
              <a:xfrm>
                <a:off x="2878589" y="4005281"/>
                <a:ext cx="39512" cy="64165"/>
              </a:xfrm>
              <a:custGeom>
                <a:avLst/>
                <a:gdLst/>
                <a:ahLst/>
                <a:cxnLst/>
                <a:rect l="l" t="t" r="r" b="b"/>
                <a:pathLst>
                  <a:path w="6145" h="9979" extrusionOk="0">
                    <a:moveTo>
                      <a:pt x="2477" y="1"/>
                    </a:moveTo>
                    <a:cubicBezTo>
                      <a:pt x="2311" y="1"/>
                      <a:pt x="2156" y="60"/>
                      <a:pt x="2061" y="179"/>
                    </a:cubicBezTo>
                    <a:lnTo>
                      <a:pt x="239" y="2001"/>
                    </a:lnTo>
                    <a:cubicBezTo>
                      <a:pt x="1" y="2239"/>
                      <a:pt x="1" y="2608"/>
                      <a:pt x="239" y="2846"/>
                    </a:cubicBezTo>
                    <a:lnTo>
                      <a:pt x="2382" y="4989"/>
                    </a:lnTo>
                    <a:lnTo>
                      <a:pt x="239" y="7133"/>
                    </a:lnTo>
                    <a:cubicBezTo>
                      <a:pt x="1" y="7371"/>
                      <a:pt x="1" y="7752"/>
                      <a:pt x="239" y="7990"/>
                    </a:cubicBezTo>
                    <a:lnTo>
                      <a:pt x="2061" y="9800"/>
                    </a:lnTo>
                    <a:cubicBezTo>
                      <a:pt x="2180" y="9919"/>
                      <a:pt x="2323" y="9978"/>
                      <a:pt x="2477" y="9978"/>
                    </a:cubicBezTo>
                    <a:cubicBezTo>
                      <a:pt x="2620" y="9978"/>
                      <a:pt x="2787" y="9919"/>
                      <a:pt x="2882" y="9800"/>
                    </a:cubicBezTo>
                    <a:lnTo>
                      <a:pt x="5037" y="7656"/>
                    </a:lnTo>
                    <a:lnTo>
                      <a:pt x="5859" y="8490"/>
                    </a:lnTo>
                    <a:cubicBezTo>
                      <a:pt x="5895" y="8520"/>
                      <a:pt x="5936" y="8535"/>
                      <a:pt x="5978" y="8535"/>
                    </a:cubicBezTo>
                    <a:cubicBezTo>
                      <a:pt x="6020" y="8535"/>
                      <a:pt x="6061" y="8520"/>
                      <a:pt x="6097" y="8490"/>
                    </a:cubicBezTo>
                    <a:cubicBezTo>
                      <a:pt x="6145" y="8430"/>
                      <a:pt x="6145" y="8323"/>
                      <a:pt x="6085" y="8264"/>
                    </a:cubicBezTo>
                    <a:lnTo>
                      <a:pt x="5156" y="7335"/>
                    </a:lnTo>
                    <a:cubicBezTo>
                      <a:pt x="5121" y="7299"/>
                      <a:pt x="5073" y="7287"/>
                      <a:pt x="5037" y="7287"/>
                    </a:cubicBezTo>
                    <a:cubicBezTo>
                      <a:pt x="4990" y="7287"/>
                      <a:pt x="4942" y="7299"/>
                      <a:pt x="4918" y="7335"/>
                    </a:cubicBezTo>
                    <a:lnTo>
                      <a:pt x="2656" y="9597"/>
                    </a:lnTo>
                    <a:cubicBezTo>
                      <a:pt x="2608" y="9633"/>
                      <a:pt x="2537" y="9669"/>
                      <a:pt x="2454" y="9669"/>
                    </a:cubicBezTo>
                    <a:cubicBezTo>
                      <a:pt x="2382" y="9669"/>
                      <a:pt x="2323" y="9633"/>
                      <a:pt x="2263" y="9597"/>
                    </a:cubicBezTo>
                    <a:lnTo>
                      <a:pt x="453" y="7776"/>
                    </a:lnTo>
                    <a:cubicBezTo>
                      <a:pt x="346" y="7668"/>
                      <a:pt x="346" y="7490"/>
                      <a:pt x="453" y="7395"/>
                    </a:cubicBezTo>
                    <a:lnTo>
                      <a:pt x="2716" y="5132"/>
                    </a:lnTo>
                    <a:cubicBezTo>
                      <a:pt x="2739" y="5097"/>
                      <a:pt x="2751" y="5049"/>
                      <a:pt x="2751" y="5013"/>
                    </a:cubicBezTo>
                    <a:cubicBezTo>
                      <a:pt x="2751" y="4966"/>
                      <a:pt x="2739" y="4918"/>
                      <a:pt x="2716" y="4894"/>
                    </a:cubicBezTo>
                    <a:lnTo>
                      <a:pt x="453" y="2632"/>
                    </a:lnTo>
                    <a:cubicBezTo>
                      <a:pt x="346" y="2525"/>
                      <a:pt x="346" y="2346"/>
                      <a:pt x="453" y="2239"/>
                    </a:cubicBezTo>
                    <a:lnTo>
                      <a:pt x="2263" y="417"/>
                    </a:lnTo>
                    <a:cubicBezTo>
                      <a:pt x="2311" y="382"/>
                      <a:pt x="2382" y="346"/>
                      <a:pt x="2454" y="346"/>
                    </a:cubicBezTo>
                    <a:cubicBezTo>
                      <a:pt x="2537" y="346"/>
                      <a:pt x="2597" y="382"/>
                      <a:pt x="2656" y="417"/>
                    </a:cubicBezTo>
                    <a:lnTo>
                      <a:pt x="3168" y="941"/>
                    </a:lnTo>
                    <a:cubicBezTo>
                      <a:pt x="3198" y="971"/>
                      <a:pt x="3239" y="986"/>
                      <a:pt x="3283" y="986"/>
                    </a:cubicBezTo>
                    <a:cubicBezTo>
                      <a:pt x="3326" y="986"/>
                      <a:pt x="3370" y="971"/>
                      <a:pt x="3406" y="941"/>
                    </a:cubicBezTo>
                    <a:cubicBezTo>
                      <a:pt x="3466" y="882"/>
                      <a:pt x="3466" y="775"/>
                      <a:pt x="3406" y="703"/>
                    </a:cubicBezTo>
                    <a:lnTo>
                      <a:pt x="2882" y="179"/>
                    </a:lnTo>
                    <a:cubicBezTo>
                      <a:pt x="2775" y="60"/>
                      <a:pt x="2620" y="1"/>
                      <a:pt x="2477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9909;p75"/>
              <p:cNvSpPr/>
              <p:nvPr/>
            </p:nvSpPr>
            <p:spPr>
              <a:xfrm>
                <a:off x="2525796" y="4031425"/>
                <a:ext cx="60030" cy="35796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9910;p75"/>
              <p:cNvSpPr/>
              <p:nvPr/>
            </p:nvSpPr>
            <p:spPr>
              <a:xfrm>
                <a:off x="2543711" y="4013433"/>
                <a:ext cx="54211" cy="34568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9911;p75"/>
              <p:cNvSpPr/>
              <p:nvPr/>
            </p:nvSpPr>
            <p:spPr>
              <a:xfrm>
                <a:off x="2548194" y="3655090"/>
                <a:ext cx="41351" cy="64313"/>
              </a:xfrm>
              <a:custGeom>
                <a:avLst/>
                <a:gdLst/>
                <a:ahLst/>
                <a:cxnLst/>
                <a:rect l="l" t="t" r="r" b="b"/>
                <a:pathLst>
                  <a:path w="6431" h="10002" extrusionOk="0">
                    <a:moveTo>
                      <a:pt x="4025" y="0"/>
                    </a:moveTo>
                    <a:cubicBezTo>
                      <a:pt x="3870" y="0"/>
                      <a:pt x="3704" y="60"/>
                      <a:pt x="3608" y="179"/>
                    </a:cubicBezTo>
                    <a:lnTo>
                      <a:pt x="1465" y="2322"/>
                    </a:lnTo>
                    <a:lnTo>
                      <a:pt x="299" y="1167"/>
                    </a:lnTo>
                    <a:cubicBezTo>
                      <a:pt x="269" y="1138"/>
                      <a:pt x="227" y="1123"/>
                      <a:pt x="184" y="1123"/>
                    </a:cubicBezTo>
                    <a:cubicBezTo>
                      <a:pt x="141" y="1123"/>
                      <a:pt x="96" y="1138"/>
                      <a:pt x="60" y="1167"/>
                    </a:cubicBezTo>
                    <a:cubicBezTo>
                      <a:pt x="1" y="1227"/>
                      <a:pt x="1" y="1322"/>
                      <a:pt x="60" y="1405"/>
                    </a:cubicBezTo>
                    <a:lnTo>
                      <a:pt x="1346" y="2679"/>
                    </a:lnTo>
                    <a:cubicBezTo>
                      <a:pt x="1370" y="2715"/>
                      <a:pt x="1418" y="2727"/>
                      <a:pt x="1465" y="2727"/>
                    </a:cubicBezTo>
                    <a:cubicBezTo>
                      <a:pt x="1501" y="2727"/>
                      <a:pt x="1549" y="2715"/>
                      <a:pt x="1584" y="2679"/>
                    </a:cubicBezTo>
                    <a:lnTo>
                      <a:pt x="3847" y="417"/>
                    </a:lnTo>
                    <a:cubicBezTo>
                      <a:pt x="3882" y="370"/>
                      <a:pt x="3966" y="346"/>
                      <a:pt x="4037" y="346"/>
                    </a:cubicBezTo>
                    <a:cubicBezTo>
                      <a:pt x="4109" y="346"/>
                      <a:pt x="4168" y="370"/>
                      <a:pt x="4228" y="417"/>
                    </a:cubicBezTo>
                    <a:lnTo>
                      <a:pt x="6049" y="2239"/>
                    </a:lnTo>
                    <a:cubicBezTo>
                      <a:pt x="6085" y="2275"/>
                      <a:pt x="6121" y="2358"/>
                      <a:pt x="6121" y="2429"/>
                    </a:cubicBezTo>
                    <a:cubicBezTo>
                      <a:pt x="6121" y="2501"/>
                      <a:pt x="6085" y="2560"/>
                      <a:pt x="6049" y="2620"/>
                    </a:cubicBezTo>
                    <a:lnTo>
                      <a:pt x="3775" y="4882"/>
                    </a:lnTo>
                    <a:cubicBezTo>
                      <a:pt x="3716" y="4942"/>
                      <a:pt x="3716" y="5049"/>
                      <a:pt x="3775" y="5120"/>
                    </a:cubicBezTo>
                    <a:lnTo>
                      <a:pt x="6049" y="7382"/>
                    </a:lnTo>
                    <a:cubicBezTo>
                      <a:pt x="6085" y="7430"/>
                      <a:pt x="6121" y="7501"/>
                      <a:pt x="6121" y="7573"/>
                    </a:cubicBezTo>
                    <a:cubicBezTo>
                      <a:pt x="6121" y="7656"/>
                      <a:pt x="6085" y="7716"/>
                      <a:pt x="6049" y="7775"/>
                    </a:cubicBezTo>
                    <a:lnTo>
                      <a:pt x="4228" y="9585"/>
                    </a:lnTo>
                    <a:cubicBezTo>
                      <a:pt x="4174" y="9639"/>
                      <a:pt x="4103" y="9665"/>
                      <a:pt x="4033" y="9665"/>
                    </a:cubicBezTo>
                    <a:cubicBezTo>
                      <a:pt x="3963" y="9665"/>
                      <a:pt x="3894" y="9639"/>
                      <a:pt x="3847" y="9585"/>
                    </a:cubicBezTo>
                    <a:lnTo>
                      <a:pt x="2989" y="8740"/>
                    </a:lnTo>
                    <a:cubicBezTo>
                      <a:pt x="2960" y="8710"/>
                      <a:pt x="2921" y="8695"/>
                      <a:pt x="2879" y="8695"/>
                    </a:cubicBezTo>
                    <a:cubicBezTo>
                      <a:pt x="2838" y="8695"/>
                      <a:pt x="2793" y="8710"/>
                      <a:pt x="2751" y="8740"/>
                    </a:cubicBezTo>
                    <a:cubicBezTo>
                      <a:pt x="2692" y="8799"/>
                      <a:pt x="2692" y="8906"/>
                      <a:pt x="2751" y="8978"/>
                    </a:cubicBezTo>
                    <a:lnTo>
                      <a:pt x="3608" y="9823"/>
                    </a:lnTo>
                    <a:cubicBezTo>
                      <a:pt x="3728" y="9942"/>
                      <a:pt x="3870" y="10002"/>
                      <a:pt x="4025" y="10002"/>
                    </a:cubicBezTo>
                    <a:cubicBezTo>
                      <a:pt x="4168" y="10002"/>
                      <a:pt x="4335" y="9942"/>
                      <a:pt x="4442" y="9823"/>
                    </a:cubicBezTo>
                    <a:lnTo>
                      <a:pt x="6252" y="8013"/>
                    </a:lnTo>
                    <a:cubicBezTo>
                      <a:pt x="6371" y="7894"/>
                      <a:pt x="6430" y="7740"/>
                      <a:pt x="6430" y="7597"/>
                    </a:cubicBezTo>
                    <a:cubicBezTo>
                      <a:pt x="6430" y="7430"/>
                      <a:pt x="6371" y="7275"/>
                      <a:pt x="6252" y="7180"/>
                    </a:cubicBezTo>
                    <a:lnTo>
                      <a:pt x="4109" y="4977"/>
                    </a:lnTo>
                    <a:lnTo>
                      <a:pt x="6252" y="2834"/>
                    </a:lnTo>
                    <a:cubicBezTo>
                      <a:pt x="6371" y="2715"/>
                      <a:pt x="6430" y="2560"/>
                      <a:pt x="6430" y="2417"/>
                    </a:cubicBezTo>
                    <a:cubicBezTo>
                      <a:pt x="6430" y="2251"/>
                      <a:pt x="6371" y="2096"/>
                      <a:pt x="6252" y="2001"/>
                    </a:cubicBezTo>
                    <a:lnTo>
                      <a:pt x="4442" y="179"/>
                    </a:lnTo>
                    <a:cubicBezTo>
                      <a:pt x="4323" y="60"/>
                      <a:pt x="4168" y="0"/>
                      <a:pt x="4025" y="0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9912;p75"/>
              <p:cNvSpPr/>
              <p:nvPr/>
            </p:nvSpPr>
            <p:spPr>
              <a:xfrm>
                <a:off x="2525225" y="3654858"/>
                <a:ext cx="39512" cy="64165"/>
              </a:xfrm>
              <a:custGeom>
                <a:avLst/>
                <a:gdLst/>
                <a:ahLst/>
                <a:cxnLst/>
                <a:rect l="l" t="t" r="r" b="b"/>
                <a:pathLst>
                  <a:path w="6145" h="9979" extrusionOk="0">
                    <a:moveTo>
                      <a:pt x="2477" y="1"/>
                    </a:moveTo>
                    <a:cubicBezTo>
                      <a:pt x="2311" y="1"/>
                      <a:pt x="2156" y="60"/>
                      <a:pt x="2061" y="179"/>
                    </a:cubicBezTo>
                    <a:lnTo>
                      <a:pt x="239" y="2001"/>
                    </a:lnTo>
                    <a:cubicBezTo>
                      <a:pt x="1" y="2239"/>
                      <a:pt x="1" y="2608"/>
                      <a:pt x="239" y="2846"/>
                    </a:cubicBezTo>
                    <a:lnTo>
                      <a:pt x="2382" y="4989"/>
                    </a:lnTo>
                    <a:lnTo>
                      <a:pt x="239" y="7133"/>
                    </a:lnTo>
                    <a:cubicBezTo>
                      <a:pt x="1" y="7371"/>
                      <a:pt x="1" y="7752"/>
                      <a:pt x="239" y="7990"/>
                    </a:cubicBezTo>
                    <a:lnTo>
                      <a:pt x="2061" y="9800"/>
                    </a:lnTo>
                    <a:cubicBezTo>
                      <a:pt x="2180" y="9919"/>
                      <a:pt x="2323" y="9978"/>
                      <a:pt x="2477" y="9978"/>
                    </a:cubicBezTo>
                    <a:cubicBezTo>
                      <a:pt x="2620" y="9978"/>
                      <a:pt x="2787" y="9919"/>
                      <a:pt x="2882" y="9800"/>
                    </a:cubicBezTo>
                    <a:lnTo>
                      <a:pt x="5037" y="7656"/>
                    </a:lnTo>
                    <a:lnTo>
                      <a:pt x="5859" y="8490"/>
                    </a:lnTo>
                    <a:cubicBezTo>
                      <a:pt x="5895" y="8520"/>
                      <a:pt x="5936" y="8535"/>
                      <a:pt x="5978" y="8535"/>
                    </a:cubicBezTo>
                    <a:cubicBezTo>
                      <a:pt x="6020" y="8535"/>
                      <a:pt x="6061" y="8520"/>
                      <a:pt x="6097" y="8490"/>
                    </a:cubicBezTo>
                    <a:cubicBezTo>
                      <a:pt x="6145" y="8430"/>
                      <a:pt x="6145" y="8323"/>
                      <a:pt x="6085" y="8264"/>
                    </a:cubicBezTo>
                    <a:lnTo>
                      <a:pt x="5156" y="7335"/>
                    </a:lnTo>
                    <a:cubicBezTo>
                      <a:pt x="5121" y="7299"/>
                      <a:pt x="5073" y="7287"/>
                      <a:pt x="5037" y="7287"/>
                    </a:cubicBezTo>
                    <a:cubicBezTo>
                      <a:pt x="4990" y="7287"/>
                      <a:pt x="4942" y="7299"/>
                      <a:pt x="4918" y="7335"/>
                    </a:cubicBezTo>
                    <a:lnTo>
                      <a:pt x="2656" y="9597"/>
                    </a:lnTo>
                    <a:cubicBezTo>
                      <a:pt x="2608" y="9633"/>
                      <a:pt x="2537" y="9669"/>
                      <a:pt x="2454" y="9669"/>
                    </a:cubicBezTo>
                    <a:cubicBezTo>
                      <a:pt x="2382" y="9669"/>
                      <a:pt x="2323" y="9633"/>
                      <a:pt x="2263" y="9597"/>
                    </a:cubicBezTo>
                    <a:lnTo>
                      <a:pt x="453" y="7776"/>
                    </a:lnTo>
                    <a:cubicBezTo>
                      <a:pt x="346" y="7668"/>
                      <a:pt x="346" y="7490"/>
                      <a:pt x="453" y="7395"/>
                    </a:cubicBezTo>
                    <a:lnTo>
                      <a:pt x="2716" y="5132"/>
                    </a:lnTo>
                    <a:cubicBezTo>
                      <a:pt x="2739" y="5097"/>
                      <a:pt x="2751" y="5049"/>
                      <a:pt x="2751" y="5013"/>
                    </a:cubicBezTo>
                    <a:cubicBezTo>
                      <a:pt x="2751" y="4966"/>
                      <a:pt x="2739" y="4918"/>
                      <a:pt x="2716" y="4894"/>
                    </a:cubicBezTo>
                    <a:lnTo>
                      <a:pt x="453" y="2632"/>
                    </a:lnTo>
                    <a:cubicBezTo>
                      <a:pt x="346" y="2525"/>
                      <a:pt x="346" y="2346"/>
                      <a:pt x="453" y="2239"/>
                    </a:cubicBezTo>
                    <a:lnTo>
                      <a:pt x="2263" y="417"/>
                    </a:lnTo>
                    <a:cubicBezTo>
                      <a:pt x="2311" y="382"/>
                      <a:pt x="2382" y="346"/>
                      <a:pt x="2454" y="346"/>
                    </a:cubicBezTo>
                    <a:cubicBezTo>
                      <a:pt x="2537" y="346"/>
                      <a:pt x="2597" y="382"/>
                      <a:pt x="2656" y="417"/>
                    </a:cubicBezTo>
                    <a:lnTo>
                      <a:pt x="3168" y="941"/>
                    </a:lnTo>
                    <a:cubicBezTo>
                      <a:pt x="3198" y="971"/>
                      <a:pt x="3239" y="986"/>
                      <a:pt x="3283" y="986"/>
                    </a:cubicBezTo>
                    <a:cubicBezTo>
                      <a:pt x="3326" y="986"/>
                      <a:pt x="3370" y="971"/>
                      <a:pt x="3406" y="941"/>
                    </a:cubicBezTo>
                    <a:cubicBezTo>
                      <a:pt x="3466" y="882"/>
                      <a:pt x="3466" y="775"/>
                      <a:pt x="3406" y="703"/>
                    </a:cubicBezTo>
                    <a:lnTo>
                      <a:pt x="2882" y="179"/>
                    </a:lnTo>
                    <a:cubicBezTo>
                      <a:pt x="2775" y="60"/>
                      <a:pt x="2620" y="1"/>
                      <a:pt x="2477" y="1"/>
                    </a:cubicBezTo>
                    <a:close/>
                  </a:path>
                </a:pathLst>
              </a:custGeom>
              <a:solidFill>
                <a:srgbClr val="E3E9ED"/>
              </a:solidFill>
              <a:ln>
                <a:solidFill>
                  <a:srgbClr val="0033FF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9414E2F6-97A0-4982-5000-E333F183A7B1}"/>
              </a:ext>
            </a:extLst>
          </p:cNvPr>
          <p:cNvSpPr txBox="1">
            <a:spLocks/>
          </p:cNvSpPr>
          <p:nvPr/>
        </p:nvSpPr>
        <p:spPr>
          <a:xfrm>
            <a:off x="5205817" y="537507"/>
            <a:ext cx="1880758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"/>
                <a:ea typeface="SF UI Display Semibold" charset="0"/>
                <a:cs typeface="SF UI Display Semibold" charset="0"/>
              </a:rPr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1643738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680028" y="2847283"/>
            <a:ext cx="5065679" cy="2825411"/>
            <a:chOff x="680028" y="1416690"/>
            <a:chExt cx="5065679" cy="2825411"/>
          </a:xfrm>
        </p:grpSpPr>
        <p:sp>
          <p:nvSpPr>
            <p:cNvPr id="4" name="Google Shape;14855;p85"/>
            <p:cNvSpPr/>
            <p:nvPr/>
          </p:nvSpPr>
          <p:spPr>
            <a:xfrm>
              <a:off x="1843972" y="2657131"/>
              <a:ext cx="923977" cy="299131"/>
            </a:xfrm>
            <a:custGeom>
              <a:avLst/>
              <a:gdLst/>
              <a:ahLst/>
              <a:cxnLst/>
              <a:rect l="l" t="t" r="r" b="b"/>
              <a:pathLst>
                <a:path w="44350" h="14358" extrusionOk="0">
                  <a:moveTo>
                    <a:pt x="42866" y="5706"/>
                  </a:moveTo>
                  <a:lnTo>
                    <a:pt x="42866" y="1598"/>
                  </a:lnTo>
                  <a:cubicBezTo>
                    <a:pt x="42866" y="708"/>
                    <a:pt x="42136" y="0"/>
                    <a:pt x="41268" y="0"/>
                  </a:cubicBezTo>
                  <a:lnTo>
                    <a:pt x="1598" y="0"/>
                  </a:lnTo>
                  <a:cubicBezTo>
                    <a:pt x="708" y="0"/>
                    <a:pt x="0" y="708"/>
                    <a:pt x="0" y="1598"/>
                  </a:cubicBezTo>
                  <a:lnTo>
                    <a:pt x="0" y="5706"/>
                  </a:lnTo>
                  <a:lnTo>
                    <a:pt x="1484" y="7190"/>
                  </a:lnTo>
                  <a:lnTo>
                    <a:pt x="0" y="8674"/>
                  </a:lnTo>
                  <a:lnTo>
                    <a:pt x="0" y="12759"/>
                  </a:lnTo>
                  <a:cubicBezTo>
                    <a:pt x="0" y="13650"/>
                    <a:pt x="708" y="14357"/>
                    <a:pt x="1598" y="14357"/>
                  </a:cubicBezTo>
                  <a:lnTo>
                    <a:pt x="41268" y="14357"/>
                  </a:lnTo>
                  <a:cubicBezTo>
                    <a:pt x="42136" y="14357"/>
                    <a:pt x="42866" y="13650"/>
                    <a:pt x="42866" y="12759"/>
                  </a:cubicBezTo>
                  <a:lnTo>
                    <a:pt x="42866" y="8674"/>
                  </a:lnTo>
                  <a:lnTo>
                    <a:pt x="44350" y="7190"/>
                  </a:lnTo>
                  <a:lnTo>
                    <a:pt x="42866" y="5706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4856;p85"/>
            <p:cNvSpPr/>
            <p:nvPr/>
          </p:nvSpPr>
          <p:spPr>
            <a:xfrm>
              <a:off x="2767927" y="2657131"/>
              <a:ext cx="923518" cy="299131"/>
            </a:xfrm>
            <a:custGeom>
              <a:avLst/>
              <a:gdLst/>
              <a:ahLst/>
              <a:cxnLst/>
              <a:rect l="l" t="t" r="r" b="b"/>
              <a:pathLst>
                <a:path w="44328" h="14358" extrusionOk="0">
                  <a:moveTo>
                    <a:pt x="42844" y="5706"/>
                  </a:moveTo>
                  <a:lnTo>
                    <a:pt x="42844" y="1598"/>
                  </a:lnTo>
                  <a:cubicBezTo>
                    <a:pt x="42844" y="708"/>
                    <a:pt x="42136" y="0"/>
                    <a:pt x="41246" y="0"/>
                  </a:cubicBezTo>
                  <a:lnTo>
                    <a:pt x="1599" y="0"/>
                  </a:lnTo>
                  <a:cubicBezTo>
                    <a:pt x="708" y="0"/>
                    <a:pt x="1" y="708"/>
                    <a:pt x="1" y="1598"/>
                  </a:cubicBezTo>
                  <a:lnTo>
                    <a:pt x="1" y="5706"/>
                  </a:lnTo>
                  <a:lnTo>
                    <a:pt x="1485" y="7190"/>
                  </a:lnTo>
                  <a:lnTo>
                    <a:pt x="1" y="8674"/>
                  </a:lnTo>
                  <a:lnTo>
                    <a:pt x="1" y="12759"/>
                  </a:lnTo>
                  <a:cubicBezTo>
                    <a:pt x="1" y="13650"/>
                    <a:pt x="708" y="14357"/>
                    <a:pt x="1599" y="14357"/>
                  </a:cubicBezTo>
                  <a:lnTo>
                    <a:pt x="41246" y="14357"/>
                  </a:lnTo>
                  <a:cubicBezTo>
                    <a:pt x="42136" y="14357"/>
                    <a:pt x="42844" y="13650"/>
                    <a:pt x="42844" y="12759"/>
                  </a:cubicBezTo>
                  <a:lnTo>
                    <a:pt x="42844" y="8674"/>
                  </a:lnTo>
                  <a:lnTo>
                    <a:pt x="44328" y="7190"/>
                  </a:lnTo>
                  <a:lnTo>
                    <a:pt x="42844" y="5706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4857;p85"/>
            <p:cNvSpPr/>
            <p:nvPr/>
          </p:nvSpPr>
          <p:spPr>
            <a:xfrm>
              <a:off x="3691425" y="2657131"/>
              <a:ext cx="923997" cy="299131"/>
            </a:xfrm>
            <a:custGeom>
              <a:avLst/>
              <a:gdLst/>
              <a:ahLst/>
              <a:cxnLst/>
              <a:rect l="l" t="t" r="r" b="b"/>
              <a:pathLst>
                <a:path w="44351" h="14358" extrusionOk="0">
                  <a:moveTo>
                    <a:pt x="42867" y="5706"/>
                  </a:moveTo>
                  <a:lnTo>
                    <a:pt x="42867" y="1598"/>
                  </a:lnTo>
                  <a:cubicBezTo>
                    <a:pt x="42867" y="708"/>
                    <a:pt x="42159" y="0"/>
                    <a:pt x="41269" y="0"/>
                  </a:cubicBezTo>
                  <a:lnTo>
                    <a:pt x="1598" y="0"/>
                  </a:lnTo>
                  <a:cubicBezTo>
                    <a:pt x="731" y="0"/>
                    <a:pt x="1" y="708"/>
                    <a:pt x="1" y="1598"/>
                  </a:cubicBezTo>
                  <a:lnTo>
                    <a:pt x="1" y="5706"/>
                  </a:lnTo>
                  <a:lnTo>
                    <a:pt x="1507" y="7190"/>
                  </a:lnTo>
                  <a:lnTo>
                    <a:pt x="1" y="8674"/>
                  </a:lnTo>
                  <a:lnTo>
                    <a:pt x="1" y="12759"/>
                  </a:lnTo>
                  <a:cubicBezTo>
                    <a:pt x="1" y="13650"/>
                    <a:pt x="731" y="14357"/>
                    <a:pt x="1598" y="14357"/>
                  </a:cubicBezTo>
                  <a:lnTo>
                    <a:pt x="41269" y="14357"/>
                  </a:lnTo>
                  <a:cubicBezTo>
                    <a:pt x="42159" y="14357"/>
                    <a:pt x="42867" y="13650"/>
                    <a:pt x="42867" y="12759"/>
                  </a:cubicBezTo>
                  <a:lnTo>
                    <a:pt x="42867" y="8674"/>
                  </a:lnTo>
                  <a:lnTo>
                    <a:pt x="44350" y="7190"/>
                  </a:lnTo>
                  <a:lnTo>
                    <a:pt x="42867" y="5706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4858;p85"/>
            <p:cNvSpPr/>
            <p:nvPr/>
          </p:nvSpPr>
          <p:spPr>
            <a:xfrm>
              <a:off x="4615401" y="2657131"/>
              <a:ext cx="923977" cy="299131"/>
            </a:xfrm>
            <a:custGeom>
              <a:avLst/>
              <a:gdLst/>
              <a:ahLst/>
              <a:cxnLst/>
              <a:rect l="l" t="t" r="r" b="b"/>
              <a:pathLst>
                <a:path w="44350" h="14358" extrusionOk="0">
                  <a:moveTo>
                    <a:pt x="42866" y="5706"/>
                  </a:moveTo>
                  <a:lnTo>
                    <a:pt x="42866" y="1598"/>
                  </a:lnTo>
                  <a:cubicBezTo>
                    <a:pt x="42866" y="708"/>
                    <a:pt x="42159" y="0"/>
                    <a:pt x="41268" y="0"/>
                  </a:cubicBezTo>
                  <a:lnTo>
                    <a:pt x="1598" y="0"/>
                  </a:lnTo>
                  <a:cubicBezTo>
                    <a:pt x="731" y="0"/>
                    <a:pt x="0" y="708"/>
                    <a:pt x="0" y="1598"/>
                  </a:cubicBezTo>
                  <a:lnTo>
                    <a:pt x="0" y="5706"/>
                  </a:lnTo>
                  <a:lnTo>
                    <a:pt x="1484" y="7190"/>
                  </a:lnTo>
                  <a:lnTo>
                    <a:pt x="0" y="8674"/>
                  </a:lnTo>
                  <a:lnTo>
                    <a:pt x="0" y="12759"/>
                  </a:lnTo>
                  <a:cubicBezTo>
                    <a:pt x="0" y="13650"/>
                    <a:pt x="731" y="14357"/>
                    <a:pt x="1598" y="14357"/>
                  </a:cubicBezTo>
                  <a:lnTo>
                    <a:pt x="41268" y="14357"/>
                  </a:lnTo>
                  <a:cubicBezTo>
                    <a:pt x="42159" y="14357"/>
                    <a:pt x="42866" y="13650"/>
                    <a:pt x="42866" y="12759"/>
                  </a:cubicBezTo>
                  <a:lnTo>
                    <a:pt x="42866" y="8674"/>
                  </a:lnTo>
                  <a:lnTo>
                    <a:pt x="44350" y="7190"/>
                  </a:lnTo>
                  <a:lnTo>
                    <a:pt x="42866" y="5706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4859;p85"/>
            <p:cNvSpPr/>
            <p:nvPr/>
          </p:nvSpPr>
          <p:spPr>
            <a:xfrm>
              <a:off x="1144938" y="1416690"/>
              <a:ext cx="406591" cy="458425"/>
            </a:xfrm>
            <a:custGeom>
              <a:avLst/>
              <a:gdLst/>
              <a:ahLst/>
              <a:cxnLst/>
              <a:rect l="l" t="t" r="r" b="b"/>
              <a:pathLst>
                <a:path w="19516" h="22004" extrusionOk="0">
                  <a:moveTo>
                    <a:pt x="9758" y="0"/>
                  </a:moveTo>
                  <a:cubicBezTo>
                    <a:pt x="9456" y="0"/>
                    <a:pt x="9153" y="80"/>
                    <a:pt x="8879" y="240"/>
                  </a:cubicBezTo>
                  <a:lnTo>
                    <a:pt x="867" y="4851"/>
                  </a:lnTo>
                  <a:cubicBezTo>
                    <a:pt x="320" y="5170"/>
                    <a:pt x="0" y="5741"/>
                    <a:pt x="0" y="6380"/>
                  </a:cubicBezTo>
                  <a:lnTo>
                    <a:pt x="0" y="15624"/>
                  </a:lnTo>
                  <a:cubicBezTo>
                    <a:pt x="0" y="16263"/>
                    <a:pt x="320" y="16834"/>
                    <a:pt x="867" y="17131"/>
                  </a:cubicBezTo>
                  <a:lnTo>
                    <a:pt x="8879" y="21764"/>
                  </a:lnTo>
                  <a:cubicBezTo>
                    <a:pt x="9153" y="21924"/>
                    <a:pt x="9456" y="22004"/>
                    <a:pt x="9758" y="22004"/>
                  </a:cubicBezTo>
                  <a:cubicBezTo>
                    <a:pt x="10060" y="22004"/>
                    <a:pt x="10363" y="21924"/>
                    <a:pt x="10637" y="21764"/>
                  </a:cubicBezTo>
                  <a:lnTo>
                    <a:pt x="18648" y="17131"/>
                  </a:lnTo>
                  <a:cubicBezTo>
                    <a:pt x="19196" y="16834"/>
                    <a:pt x="19516" y="16263"/>
                    <a:pt x="19516" y="15624"/>
                  </a:cubicBezTo>
                  <a:lnTo>
                    <a:pt x="19516" y="6380"/>
                  </a:lnTo>
                  <a:cubicBezTo>
                    <a:pt x="19516" y="5741"/>
                    <a:pt x="19196" y="5170"/>
                    <a:pt x="18648" y="4851"/>
                  </a:cubicBezTo>
                  <a:lnTo>
                    <a:pt x="10637" y="240"/>
                  </a:lnTo>
                  <a:cubicBezTo>
                    <a:pt x="10363" y="80"/>
                    <a:pt x="10060" y="0"/>
                    <a:pt x="975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861;p85"/>
            <p:cNvSpPr/>
            <p:nvPr/>
          </p:nvSpPr>
          <p:spPr>
            <a:xfrm>
              <a:off x="3016162" y="1416690"/>
              <a:ext cx="406612" cy="458425"/>
            </a:xfrm>
            <a:custGeom>
              <a:avLst/>
              <a:gdLst/>
              <a:ahLst/>
              <a:cxnLst/>
              <a:rect l="l" t="t" r="r" b="b"/>
              <a:pathLst>
                <a:path w="19517" h="22004" extrusionOk="0">
                  <a:moveTo>
                    <a:pt x="9759" y="0"/>
                  </a:moveTo>
                  <a:cubicBezTo>
                    <a:pt x="9456" y="0"/>
                    <a:pt x="9154" y="80"/>
                    <a:pt x="8880" y="240"/>
                  </a:cubicBezTo>
                  <a:lnTo>
                    <a:pt x="868" y="4851"/>
                  </a:lnTo>
                  <a:cubicBezTo>
                    <a:pt x="320" y="5170"/>
                    <a:pt x="1" y="5741"/>
                    <a:pt x="1" y="6380"/>
                  </a:cubicBezTo>
                  <a:lnTo>
                    <a:pt x="1" y="15624"/>
                  </a:lnTo>
                  <a:cubicBezTo>
                    <a:pt x="1" y="16263"/>
                    <a:pt x="320" y="16834"/>
                    <a:pt x="868" y="17131"/>
                  </a:cubicBezTo>
                  <a:lnTo>
                    <a:pt x="8880" y="21764"/>
                  </a:lnTo>
                  <a:cubicBezTo>
                    <a:pt x="9154" y="21924"/>
                    <a:pt x="9456" y="22004"/>
                    <a:pt x="9759" y="22004"/>
                  </a:cubicBezTo>
                  <a:cubicBezTo>
                    <a:pt x="10061" y="22004"/>
                    <a:pt x="10363" y="21924"/>
                    <a:pt x="10637" y="21764"/>
                  </a:cubicBezTo>
                  <a:lnTo>
                    <a:pt x="18649" y="17131"/>
                  </a:lnTo>
                  <a:cubicBezTo>
                    <a:pt x="19197" y="16834"/>
                    <a:pt x="19516" y="16263"/>
                    <a:pt x="19516" y="15624"/>
                  </a:cubicBezTo>
                  <a:lnTo>
                    <a:pt x="19516" y="6380"/>
                  </a:lnTo>
                  <a:cubicBezTo>
                    <a:pt x="19516" y="5741"/>
                    <a:pt x="19197" y="5170"/>
                    <a:pt x="18649" y="4851"/>
                  </a:cubicBezTo>
                  <a:lnTo>
                    <a:pt x="10637" y="240"/>
                  </a:lnTo>
                  <a:cubicBezTo>
                    <a:pt x="10363" y="80"/>
                    <a:pt x="10061" y="0"/>
                    <a:pt x="975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863;p85"/>
            <p:cNvSpPr/>
            <p:nvPr/>
          </p:nvSpPr>
          <p:spPr>
            <a:xfrm>
              <a:off x="4887406" y="1416690"/>
              <a:ext cx="406591" cy="458425"/>
            </a:xfrm>
            <a:custGeom>
              <a:avLst/>
              <a:gdLst/>
              <a:ahLst/>
              <a:cxnLst/>
              <a:rect l="l" t="t" r="r" b="b"/>
              <a:pathLst>
                <a:path w="19516" h="22004" extrusionOk="0">
                  <a:moveTo>
                    <a:pt x="9758" y="0"/>
                  </a:moveTo>
                  <a:cubicBezTo>
                    <a:pt x="9456" y="0"/>
                    <a:pt x="9153" y="80"/>
                    <a:pt x="8879" y="240"/>
                  </a:cubicBezTo>
                  <a:lnTo>
                    <a:pt x="868" y="4851"/>
                  </a:lnTo>
                  <a:cubicBezTo>
                    <a:pt x="320" y="5170"/>
                    <a:pt x="0" y="5741"/>
                    <a:pt x="0" y="6380"/>
                  </a:cubicBezTo>
                  <a:lnTo>
                    <a:pt x="0" y="15624"/>
                  </a:lnTo>
                  <a:cubicBezTo>
                    <a:pt x="0" y="16263"/>
                    <a:pt x="320" y="16834"/>
                    <a:pt x="868" y="17131"/>
                  </a:cubicBezTo>
                  <a:lnTo>
                    <a:pt x="8879" y="21764"/>
                  </a:lnTo>
                  <a:cubicBezTo>
                    <a:pt x="9153" y="21924"/>
                    <a:pt x="9456" y="22004"/>
                    <a:pt x="9758" y="22004"/>
                  </a:cubicBezTo>
                  <a:cubicBezTo>
                    <a:pt x="10061" y="22004"/>
                    <a:pt x="10363" y="21924"/>
                    <a:pt x="10637" y="21764"/>
                  </a:cubicBezTo>
                  <a:lnTo>
                    <a:pt x="18649" y="17131"/>
                  </a:lnTo>
                  <a:cubicBezTo>
                    <a:pt x="19196" y="16834"/>
                    <a:pt x="19516" y="16263"/>
                    <a:pt x="19516" y="15624"/>
                  </a:cubicBezTo>
                  <a:lnTo>
                    <a:pt x="19516" y="6380"/>
                  </a:lnTo>
                  <a:cubicBezTo>
                    <a:pt x="19516" y="5741"/>
                    <a:pt x="19196" y="5170"/>
                    <a:pt x="18649" y="4851"/>
                  </a:cubicBezTo>
                  <a:lnTo>
                    <a:pt x="10637" y="240"/>
                  </a:lnTo>
                  <a:cubicBezTo>
                    <a:pt x="10363" y="80"/>
                    <a:pt x="10061" y="0"/>
                    <a:pt x="975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864;p85"/>
            <p:cNvSpPr/>
            <p:nvPr/>
          </p:nvSpPr>
          <p:spPr>
            <a:xfrm>
              <a:off x="1311398" y="2504221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865;p85"/>
            <p:cNvSpPr/>
            <p:nvPr/>
          </p:nvSpPr>
          <p:spPr>
            <a:xfrm>
              <a:off x="3182624" y="2504221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4866;p85"/>
            <p:cNvSpPr/>
            <p:nvPr/>
          </p:nvSpPr>
          <p:spPr>
            <a:xfrm>
              <a:off x="5053836" y="2504221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867;p85"/>
            <p:cNvSpPr/>
            <p:nvPr/>
          </p:nvSpPr>
          <p:spPr>
            <a:xfrm>
              <a:off x="2277690" y="3002711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868;p85"/>
            <p:cNvSpPr/>
            <p:nvPr/>
          </p:nvSpPr>
          <p:spPr>
            <a:xfrm>
              <a:off x="4126558" y="3002770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869;p85"/>
            <p:cNvSpPr txBox="1"/>
            <p:nvPr/>
          </p:nvSpPr>
          <p:spPr>
            <a:xfrm>
              <a:off x="1028743" y="2670876"/>
              <a:ext cx="638976" cy="272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>
                  <a:solidFill>
                    <a:srgbClr val="FFFFFF"/>
                  </a:solidFill>
                </a:rPr>
                <a:t>2016</a:t>
              </a:r>
              <a:endParaRPr sz="900" b="1">
                <a:solidFill>
                  <a:srgbClr val="FFFFFF"/>
                </a:solidFill>
              </a:endParaRPr>
            </a:p>
          </p:txBody>
        </p:sp>
        <p:sp>
          <p:nvSpPr>
            <p:cNvPr id="17" name="Google Shape;14870;p85"/>
            <p:cNvSpPr/>
            <p:nvPr/>
          </p:nvSpPr>
          <p:spPr>
            <a:xfrm>
              <a:off x="1311398" y="1906367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871;p85"/>
            <p:cNvSpPr/>
            <p:nvPr/>
          </p:nvSpPr>
          <p:spPr>
            <a:xfrm>
              <a:off x="3189058" y="1906367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872;p85"/>
            <p:cNvSpPr/>
            <p:nvPr/>
          </p:nvSpPr>
          <p:spPr>
            <a:xfrm>
              <a:off x="5053836" y="1906367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873;p85"/>
            <p:cNvSpPr/>
            <p:nvPr/>
          </p:nvSpPr>
          <p:spPr>
            <a:xfrm>
              <a:off x="2277219" y="3678542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874;p85"/>
            <p:cNvSpPr/>
            <p:nvPr/>
          </p:nvSpPr>
          <p:spPr>
            <a:xfrm>
              <a:off x="4126562" y="3678542"/>
              <a:ext cx="73646" cy="73646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" name="Google Shape;14875;p85"/>
            <p:cNvCxnSpPr/>
            <p:nvPr/>
          </p:nvCxnSpPr>
          <p:spPr>
            <a:xfrm rot="10800000">
              <a:off x="1348221" y="1980161"/>
              <a:ext cx="0" cy="52406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14876;p85"/>
            <p:cNvCxnSpPr/>
            <p:nvPr/>
          </p:nvCxnSpPr>
          <p:spPr>
            <a:xfrm rot="10800000" flipH="1">
              <a:off x="3219447" y="1980161"/>
              <a:ext cx="6404" cy="52406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14877;p85"/>
            <p:cNvCxnSpPr/>
            <p:nvPr/>
          </p:nvCxnSpPr>
          <p:spPr>
            <a:xfrm rot="10800000">
              <a:off x="5090659" y="1980161"/>
              <a:ext cx="0" cy="52406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14878;p85"/>
            <p:cNvCxnSpPr/>
            <p:nvPr/>
          </p:nvCxnSpPr>
          <p:spPr>
            <a:xfrm flipH="1">
              <a:off x="2314157" y="3076357"/>
              <a:ext cx="356" cy="602331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14879;p85"/>
            <p:cNvCxnSpPr/>
            <p:nvPr/>
          </p:nvCxnSpPr>
          <p:spPr>
            <a:xfrm>
              <a:off x="4155068" y="3076416"/>
              <a:ext cx="0" cy="601976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27" name="Google Shape;14880;p85"/>
            <p:cNvSpPr txBox="1"/>
            <p:nvPr/>
          </p:nvSpPr>
          <p:spPr>
            <a:xfrm>
              <a:off x="1986467" y="2679189"/>
              <a:ext cx="638976" cy="272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 dirty="0">
                  <a:latin typeface="Poppins SemiBold" charset="0"/>
                  <a:ea typeface="Poppins SemiBold" charset="0"/>
                  <a:cs typeface="Poppins SemiBold" charset="0"/>
                </a:rPr>
                <a:t>2017</a:t>
              </a:r>
              <a:endParaRPr sz="900" b="1" dirty="0">
                <a:latin typeface="Poppins SemiBold" charset="0"/>
                <a:ea typeface="Poppins SemiBold" charset="0"/>
                <a:cs typeface="Poppins SemiBold" charset="0"/>
              </a:endParaRPr>
            </a:p>
          </p:txBody>
        </p:sp>
        <p:sp>
          <p:nvSpPr>
            <p:cNvPr id="28" name="Google Shape;14881;p85"/>
            <p:cNvSpPr txBox="1"/>
            <p:nvPr/>
          </p:nvSpPr>
          <p:spPr>
            <a:xfrm>
              <a:off x="2894500" y="2679189"/>
              <a:ext cx="638976" cy="272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 dirty="0">
                  <a:latin typeface="Poppins SemiBold" charset="0"/>
                  <a:ea typeface="Poppins SemiBold" charset="0"/>
                  <a:cs typeface="Poppins SemiBold" charset="0"/>
                </a:rPr>
                <a:t>2018</a:t>
              </a:r>
              <a:endParaRPr sz="900" b="1" dirty="0">
                <a:latin typeface="Poppins SemiBold" charset="0"/>
                <a:ea typeface="Poppins SemiBold" charset="0"/>
                <a:cs typeface="Poppins SemiBold" charset="0"/>
              </a:endParaRPr>
            </a:p>
          </p:txBody>
        </p:sp>
        <p:sp>
          <p:nvSpPr>
            <p:cNvPr id="29" name="Google Shape;14882;p85"/>
            <p:cNvSpPr txBox="1"/>
            <p:nvPr/>
          </p:nvSpPr>
          <p:spPr>
            <a:xfrm>
              <a:off x="3833931" y="2679189"/>
              <a:ext cx="638976" cy="272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 dirty="0">
                  <a:latin typeface="Poppins SemiBold" charset="0"/>
                  <a:ea typeface="Poppins SemiBold" charset="0"/>
                  <a:cs typeface="Poppins SemiBold" charset="0"/>
                </a:rPr>
                <a:t>2019</a:t>
              </a:r>
              <a:endParaRPr sz="900" b="1" dirty="0">
                <a:latin typeface="Poppins SemiBold" charset="0"/>
                <a:ea typeface="Poppins SemiBold" charset="0"/>
                <a:cs typeface="Poppins SemiBold" charset="0"/>
              </a:endParaRPr>
            </a:p>
          </p:txBody>
        </p:sp>
        <p:sp>
          <p:nvSpPr>
            <p:cNvPr id="30" name="Google Shape;14883;p85"/>
            <p:cNvSpPr txBox="1"/>
            <p:nvPr/>
          </p:nvSpPr>
          <p:spPr>
            <a:xfrm>
              <a:off x="4773361" y="2679189"/>
              <a:ext cx="638976" cy="272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 b="1" dirty="0">
                  <a:latin typeface="Poppins SemiBold" charset="0"/>
                  <a:ea typeface="Poppins SemiBold" charset="0"/>
                  <a:cs typeface="Poppins SemiBold" charset="0"/>
                </a:rPr>
                <a:t>2020</a:t>
              </a:r>
              <a:endParaRPr sz="900" b="1" dirty="0">
                <a:latin typeface="Poppins SemiBold" charset="0"/>
                <a:ea typeface="Poppins SemiBold" charset="0"/>
                <a:cs typeface="Poppins SemiBold" charset="0"/>
              </a:endParaRPr>
            </a:p>
          </p:txBody>
        </p:sp>
        <p:sp>
          <p:nvSpPr>
            <p:cNvPr id="31" name="Google Shape;14884;p85"/>
            <p:cNvSpPr/>
            <p:nvPr/>
          </p:nvSpPr>
          <p:spPr>
            <a:xfrm>
              <a:off x="4034536" y="3868083"/>
              <a:ext cx="242507" cy="243144"/>
            </a:xfrm>
            <a:custGeom>
              <a:avLst/>
              <a:gdLst/>
              <a:ahLst/>
              <a:cxnLst/>
              <a:rect l="l" t="t" r="r" b="b"/>
              <a:pathLst>
                <a:path w="11815" h="11846" extrusionOk="0">
                  <a:moveTo>
                    <a:pt x="5829" y="693"/>
                  </a:moveTo>
                  <a:cubicBezTo>
                    <a:pt x="6238" y="693"/>
                    <a:pt x="6553" y="1008"/>
                    <a:pt x="6553" y="1418"/>
                  </a:cubicBezTo>
                  <a:cubicBezTo>
                    <a:pt x="6553" y="1796"/>
                    <a:pt x="6238" y="2111"/>
                    <a:pt x="5829" y="2111"/>
                  </a:cubicBezTo>
                  <a:cubicBezTo>
                    <a:pt x="5451" y="2111"/>
                    <a:pt x="5136" y="1796"/>
                    <a:pt x="5136" y="1418"/>
                  </a:cubicBezTo>
                  <a:cubicBezTo>
                    <a:pt x="5136" y="1008"/>
                    <a:pt x="5482" y="693"/>
                    <a:pt x="5829" y="693"/>
                  </a:cubicBezTo>
                  <a:close/>
                  <a:moveTo>
                    <a:pt x="5829" y="2773"/>
                  </a:moveTo>
                  <a:cubicBezTo>
                    <a:pt x="6774" y="2773"/>
                    <a:pt x="7562" y="3560"/>
                    <a:pt x="7562" y="4568"/>
                  </a:cubicBezTo>
                  <a:lnTo>
                    <a:pt x="7562" y="4915"/>
                  </a:lnTo>
                  <a:lnTo>
                    <a:pt x="4096" y="4915"/>
                  </a:lnTo>
                  <a:lnTo>
                    <a:pt x="4096" y="4568"/>
                  </a:lnTo>
                  <a:cubicBezTo>
                    <a:pt x="4096" y="3560"/>
                    <a:pt x="4884" y="2773"/>
                    <a:pt x="5829" y="2773"/>
                  </a:cubicBezTo>
                  <a:close/>
                  <a:moveTo>
                    <a:pt x="2363" y="6963"/>
                  </a:moveTo>
                  <a:cubicBezTo>
                    <a:pt x="2773" y="6963"/>
                    <a:pt x="3088" y="7278"/>
                    <a:pt x="3088" y="7656"/>
                  </a:cubicBezTo>
                  <a:cubicBezTo>
                    <a:pt x="3088" y="8065"/>
                    <a:pt x="2773" y="8380"/>
                    <a:pt x="2363" y="8380"/>
                  </a:cubicBezTo>
                  <a:cubicBezTo>
                    <a:pt x="1985" y="8380"/>
                    <a:pt x="1670" y="8065"/>
                    <a:pt x="1670" y="7656"/>
                  </a:cubicBezTo>
                  <a:cubicBezTo>
                    <a:pt x="1670" y="7278"/>
                    <a:pt x="1985" y="6963"/>
                    <a:pt x="2363" y="6963"/>
                  </a:cubicBezTo>
                  <a:close/>
                  <a:moveTo>
                    <a:pt x="9357" y="6963"/>
                  </a:moveTo>
                  <a:cubicBezTo>
                    <a:pt x="9735" y="6963"/>
                    <a:pt x="10050" y="7278"/>
                    <a:pt x="10050" y="7656"/>
                  </a:cubicBezTo>
                  <a:cubicBezTo>
                    <a:pt x="10050" y="8065"/>
                    <a:pt x="9735" y="8380"/>
                    <a:pt x="9357" y="8380"/>
                  </a:cubicBezTo>
                  <a:cubicBezTo>
                    <a:pt x="8948" y="8380"/>
                    <a:pt x="8633" y="8065"/>
                    <a:pt x="8633" y="7656"/>
                  </a:cubicBezTo>
                  <a:cubicBezTo>
                    <a:pt x="8633" y="7278"/>
                    <a:pt x="8948" y="6963"/>
                    <a:pt x="9357" y="6963"/>
                  </a:cubicBezTo>
                  <a:close/>
                  <a:moveTo>
                    <a:pt x="2363" y="9042"/>
                  </a:moveTo>
                  <a:cubicBezTo>
                    <a:pt x="3308" y="9042"/>
                    <a:pt x="4096" y="9830"/>
                    <a:pt x="4096" y="10806"/>
                  </a:cubicBezTo>
                  <a:lnTo>
                    <a:pt x="4096" y="11184"/>
                  </a:lnTo>
                  <a:lnTo>
                    <a:pt x="630" y="11184"/>
                  </a:lnTo>
                  <a:lnTo>
                    <a:pt x="630" y="10806"/>
                  </a:lnTo>
                  <a:cubicBezTo>
                    <a:pt x="630" y="9830"/>
                    <a:pt x="1418" y="9042"/>
                    <a:pt x="2363" y="9042"/>
                  </a:cubicBezTo>
                  <a:close/>
                  <a:moveTo>
                    <a:pt x="9357" y="9042"/>
                  </a:moveTo>
                  <a:cubicBezTo>
                    <a:pt x="10302" y="9042"/>
                    <a:pt x="11090" y="9830"/>
                    <a:pt x="11090" y="10806"/>
                  </a:cubicBezTo>
                  <a:lnTo>
                    <a:pt x="11090" y="11184"/>
                  </a:lnTo>
                  <a:lnTo>
                    <a:pt x="7625" y="11184"/>
                  </a:lnTo>
                  <a:lnTo>
                    <a:pt x="7625" y="10806"/>
                  </a:lnTo>
                  <a:cubicBezTo>
                    <a:pt x="7625" y="9830"/>
                    <a:pt x="8412" y="9042"/>
                    <a:pt x="9357" y="9042"/>
                  </a:cubicBezTo>
                  <a:close/>
                  <a:moveTo>
                    <a:pt x="5892" y="0"/>
                  </a:moveTo>
                  <a:cubicBezTo>
                    <a:pt x="5136" y="0"/>
                    <a:pt x="4506" y="630"/>
                    <a:pt x="4506" y="1355"/>
                  </a:cubicBezTo>
                  <a:cubicBezTo>
                    <a:pt x="4506" y="1733"/>
                    <a:pt x="4632" y="2016"/>
                    <a:pt x="4852" y="2300"/>
                  </a:cubicBezTo>
                  <a:cubicBezTo>
                    <a:pt x="4033" y="2710"/>
                    <a:pt x="3466" y="3529"/>
                    <a:pt x="3466" y="4505"/>
                  </a:cubicBezTo>
                  <a:lnTo>
                    <a:pt x="3466" y="5230"/>
                  </a:lnTo>
                  <a:cubicBezTo>
                    <a:pt x="3466" y="5419"/>
                    <a:pt x="3623" y="5577"/>
                    <a:pt x="3844" y="5577"/>
                  </a:cubicBezTo>
                  <a:lnTo>
                    <a:pt x="5577" y="5577"/>
                  </a:lnTo>
                  <a:lnTo>
                    <a:pt x="5577" y="7152"/>
                  </a:lnTo>
                  <a:lnTo>
                    <a:pt x="3875" y="8822"/>
                  </a:lnTo>
                  <a:cubicBezTo>
                    <a:pt x="3749" y="8696"/>
                    <a:pt x="3592" y="8601"/>
                    <a:pt x="3434" y="8569"/>
                  </a:cubicBezTo>
                  <a:cubicBezTo>
                    <a:pt x="3686" y="8349"/>
                    <a:pt x="3781" y="8034"/>
                    <a:pt x="3781" y="7624"/>
                  </a:cubicBezTo>
                  <a:cubicBezTo>
                    <a:pt x="3781" y="6868"/>
                    <a:pt x="3151" y="6238"/>
                    <a:pt x="2426" y="6238"/>
                  </a:cubicBezTo>
                  <a:cubicBezTo>
                    <a:pt x="1670" y="6238"/>
                    <a:pt x="1040" y="6868"/>
                    <a:pt x="1040" y="7624"/>
                  </a:cubicBezTo>
                  <a:cubicBezTo>
                    <a:pt x="1040" y="7971"/>
                    <a:pt x="1166" y="8286"/>
                    <a:pt x="1387" y="8569"/>
                  </a:cubicBezTo>
                  <a:cubicBezTo>
                    <a:pt x="567" y="8979"/>
                    <a:pt x="0" y="9798"/>
                    <a:pt x="0" y="10775"/>
                  </a:cubicBezTo>
                  <a:lnTo>
                    <a:pt x="0" y="11499"/>
                  </a:lnTo>
                  <a:cubicBezTo>
                    <a:pt x="0" y="11688"/>
                    <a:pt x="158" y="11846"/>
                    <a:pt x="378" y="11846"/>
                  </a:cubicBezTo>
                  <a:lnTo>
                    <a:pt x="4474" y="11846"/>
                  </a:lnTo>
                  <a:cubicBezTo>
                    <a:pt x="4663" y="11846"/>
                    <a:pt x="4821" y="11688"/>
                    <a:pt x="4821" y="11499"/>
                  </a:cubicBezTo>
                  <a:lnTo>
                    <a:pt x="4821" y="10775"/>
                  </a:lnTo>
                  <a:cubicBezTo>
                    <a:pt x="4821" y="10239"/>
                    <a:pt x="4632" y="9704"/>
                    <a:pt x="4348" y="9326"/>
                  </a:cubicBezTo>
                  <a:lnTo>
                    <a:pt x="5860" y="7782"/>
                  </a:lnTo>
                  <a:lnTo>
                    <a:pt x="7404" y="9326"/>
                  </a:lnTo>
                  <a:cubicBezTo>
                    <a:pt x="7089" y="9704"/>
                    <a:pt x="6931" y="10239"/>
                    <a:pt x="6931" y="10775"/>
                  </a:cubicBezTo>
                  <a:lnTo>
                    <a:pt x="6931" y="11499"/>
                  </a:lnTo>
                  <a:cubicBezTo>
                    <a:pt x="6931" y="11688"/>
                    <a:pt x="7089" y="11846"/>
                    <a:pt x="7309" y="11846"/>
                  </a:cubicBezTo>
                  <a:lnTo>
                    <a:pt x="11468" y="11846"/>
                  </a:lnTo>
                  <a:cubicBezTo>
                    <a:pt x="11657" y="11846"/>
                    <a:pt x="11815" y="11688"/>
                    <a:pt x="11815" y="11499"/>
                  </a:cubicBezTo>
                  <a:lnTo>
                    <a:pt x="11815" y="10775"/>
                  </a:lnTo>
                  <a:cubicBezTo>
                    <a:pt x="11783" y="9830"/>
                    <a:pt x="11185" y="8979"/>
                    <a:pt x="10365" y="8569"/>
                  </a:cubicBezTo>
                  <a:cubicBezTo>
                    <a:pt x="10586" y="8349"/>
                    <a:pt x="10712" y="8034"/>
                    <a:pt x="10712" y="7624"/>
                  </a:cubicBezTo>
                  <a:cubicBezTo>
                    <a:pt x="10712" y="6868"/>
                    <a:pt x="10082" y="6238"/>
                    <a:pt x="9357" y="6238"/>
                  </a:cubicBezTo>
                  <a:cubicBezTo>
                    <a:pt x="8601" y="6238"/>
                    <a:pt x="7971" y="6868"/>
                    <a:pt x="7971" y="7624"/>
                  </a:cubicBezTo>
                  <a:cubicBezTo>
                    <a:pt x="7971" y="7971"/>
                    <a:pt x="8097" y="8286"/>
                    <a:pt x="8318" y="8569"/>
                  </a:cubicBezTo>
                  <a:cubicBezTo>
                    <a:pt x="8160" y="8664"/>
                    <a:pt x="8034" y="8727"/>
                    <a:pt x="7877" y="8822"/>
                  </a:cubicBezTo>
                  <a:lnTo>
                    <a:pt x="6207" y="7152"/>
                  </a:lnTo>
                  <a:lnTo>
                    <a:pt x="6207" y="5577"/>
                  </a:lnTo>
                  <a:lnTo>
                    <a:pt x="7940" y="5577"/>
                  </a:lnTo>
                  <a:cubicBezTo>
                    <a:pt x="8129" y="5577"/>
                    <a:pt x="8286" y="5419"/>
                    <a:pt x="8286" y="5230"/>
                  </a:cubicBezTo>
                  <a:lnTo>
                    <a:pt x="8286" y="4505"/>
                  </a:lnTo>
                  <a:cubicBezTo>
                    <a:pt x="8286" y="3529"/>
                    <a:pt x="7688" y="2710"/>
                    <a:pt x="6900" y="2300"/>
                  </a:cubicBezTo>
                  <a:cubicBezTo>
                    <a:pt x="7152" y="2080"/>
                    <a:pt x="7246" y="1764"/>
                    <a:pt x="7246" y="1355"/>
                  </a:cubicBezTo>
                  <a:cubicBezTo>
                    <a:pt x="7246" y="630"/>
                    <a:pt x="6616" y="0"/>
                    <a:pt x="589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14885;p85"/>
            <p:cNvGrpSpPr/>
            <p:nvPr/>
          </p:nvGrpSpPr>
          <p:grpSpPr>
            <a:xfrm>
              <a:off x="2202754" y="3890671"/>
              <a:ext cx="244437" cy="244437"/>
              <a:chOff x="1049375" y="2680675"/>
              <a:chExt cx="297725" cy="297725"/>
            </a:xfrm>
            <a:solidFill>
              <a:schemeClr val="tx1"/>
            </a:solidFill>
          </p:grpSpPr>
          <p:sp>
            <p:nvSpPr>
              <p:cNvPr id="33" name="Google Shape;14886;p85"/>
              <p:cNvSpPr/>
              <p:nvPr/>
            </p:nvSpPr>
            <p:spPr>
              <a:xfrm>
                <a:off x="1113175" y="2752350"/>
                <a:ext cx="161475" cy="155975"/>
              </a:xfrm>
              <a:custGeom>
                <a:avLst/>
                <a:gdLst/>
                <a:ahLst/>
                <a:cxnLst/>
                <a:rect l="l" t="t" r="r" b="b"/>
                <a:pathLst>
                  <a:path w="6459" h="6239" extrusionOk="0">
                    <a:moveTo>
                      <a:pt x="3403" y="2079"/>
                    </a:moveTo>
                    <a:cubicBezTo>
                      <a:pt x="3781" y="2079"/>
                      <a:pt x="4096" y="2394"/>
                      <a:pt x="4096" y="2773"/>
                    </a:cubicBezTo>
                    <a:cubicBezTo>
                      <a:pt x="4096" y="3182"/>
                      <a:pt x="3781" y="3497"/>
                      <a:pt x="3403" y="3497"/>
                    </a:cubicBezTo>
                    <a:cubicBezTo>
                      <a:pt x="2993" y="3434"/>
                      <a:pt x="2678" y="3119"/>
                      <a:pt x="2678" y="2773"/>
                    </a:cubicBezTo>
                    <a:cubicBezTo>
                      <a:pt x="2678" y="2394"/>
                      <a:pt x="2993" y="2079"/>
                      <a:pt x="3403" y="2079"/>
                    </a:cubicBezTo>
                    <a:close/>
                    <a:moveTo>
                      <a:pt x="3371" y="693"/>
                    </a:moveTo>
                    <a:cubicBezTo>
                      <a:pt x="4694" y="693"/>
                      <a:pt x="5765" y="1796"/>
                      <a:pt x="5765" y="3119"/>
                    </a:cubicBezTo>
                    <a:cubicBezTo>
                      <a:pt x="5765" y="3686"/>
                      <a:pt x="5545" y="4222"/>
                      <a:pt x="5198" y="4663"/>
                    </a:cubicBezTo>
                    <a:cubicBezTo>
                      <a:pt x="5072" y="4442"/>
                      <a:pt x="4915" y="4190"/>
                      <a:pt x="4694" y="4001"/>
                    </a:cubicBezTo>
                    <a:cubicBezTo>
                      <a:pt x="4568" y="3907"/>
                      <a:pt x="4442" y="3812"/>
                      <a:pt x="4348" y="3749"/>
                    </a:cubicBezTo>
                    <a:cubicBezTo>
                      <a:pt x="4568" y="3529"/>
                      <a:pt x="4726" y="3182"/>
                      <a:pt x="4726" y="2804"/>
                    </a:cubicBezTo>
                    <a:cubicBezTo>
                      <a:pt x="4726" y="2079"/>
                      <a:pt x="4096" y="1449"/>
                      <a:pt x="3340" y="1449"/>
                    </a:cubicBezTo>
                    <a:cubicBezTo>
                      <a:pt x="2615" y="1449"/>
                      <a:pt x="1985" y="2079"/>
                      <a:pt x="1985" y="2804"/>
                    </a:cubicBezTo>
                    <a:cubicBezTo>
                      <a:pt x="1985" y="3182"/>
                      <a:pt x="2142" y="3529"/>
                      <a:pt x="2363" y="3749"/>
                    </a:cubicBezTo>
                    <a:lnTo>
                      <a:pt x="2016" y="4001"/>
                    </a:lnTo>
                    <a:cubicBezTo>
                      <a:pt x="1827" y="4190"/>
                      <a:pt x="1607" y="4442"/>
                      <a:pt x="1512" y="4663"/>
                    </a:cubicBezTo>
                    <a:cubicBezTo>
                      <a:pt x="1040" y="4064"/>
                      <a:pt x="882" y="3434"/>
                      <a:pt x="945" y="2773"/>
                    </a:cubicBezTo>
                    <a:cubicBezTo>
                      <a:pt x="1103" y="1670"/>
                      <a:pt x="2111" y="693"/>
                      <a:pt x="3371" y="693"/>
                    </a:cubicBezTo>
                    <a:close/>
                    <a:moveTo>
                      <a:pt x="3371" y="4159"/>
                    </a:moveTo>
                    <a:cubicBezTo>
                      <a:pt x="4001" y="4159"/>
                      <a:pt x="4505" y="4600"/>
                      <a:pt x="4694" y="5135"/>
                    </a:cubicBezTo>
                    <a:cubicBezTo>
                      <a:pt x="4316" y="5387"/>
                      <a:pt x="3875" y="5545"/>
                      <a:pt x="3371" y="5545"/>
                    </a:cubicBezTo>
                    <a:cubicBezTo>
                      <a:pt x="2898" y="5545"/>
                      <a:pt x="2426" y="5387"/>
                      <a:pt x="2016" y="5135"/>
                    </a:cubicBezTo>
                    <a:cubicBezTo>
                      <a:pt x="2174" y="4537"/>
                      <a:pt x="2741" y="4159"/>
                      <a:pt x="3371" y="4159"/>
                    </a:cubicBezTo>
                    <a:close/>
                    <a:moveTo>
                      <a:pt x="3308" y="0"/>
                    </a:moveTo>
                    <a:cubicBezTo>
                      <a:pt x="1701" y="0"/>
                      <a:pt x="441" y="1229"/>
                      <a:pt x="252" y="2710"/>
                    </a:cubicBezTo>
                    <a:cubicBezTo>
                      <a:pt x="0" y="4600"/>
                      <a:pt x="1512" y="6238"/>
                      <a:pt x="3371" y="6238"/>
                    </a:cubicBezTo>
                    <a:cubicBezTo>
                      <a:pt x="5104" y="6238"/>
                      <a:pt x="6459" y="4820"/>
                      <a:pt x="6459" y="3119"/>
                    </a:cubicBezTo>
                    <a:cubicBezTo>
                      <a:pt x="6459" y="1386"/>
                      <a:pt x="5041" y="0"/>
                      <a:pt x="33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4887;p85"/>
              <p:cNvSpPr/>
              <p:nvPr/>
            </p:nvSpPr>
            <p:spPr>
              <a:xfrm>
                <a:off x="1049375" y="2680675"/>
                <a:ext cx="297725" cy="297725"/>
              </a:xfrm>
              <a:custGeom>
                <a:avLst/>
                <a:gdLst/>
                <a:ahLst/>
                <a:cxnLst/>
                <a:rect l="l" t="t" r="r" b="b"/>
                <a:pathLst>
                  <a:path w="11909" h="11909" extrusionOk="0">
                    <a:moveTo>
                      <a:pt x="6270" y="1512"/>
                    </a:moveTo>
                    <a:cubicBezTo>
                      <a:pt x="8475" y="1670"/>
                      <a:pt x="10239" y="3434"/>
                      <a:pt x="10397" y="5640"/>
                    </a:cubicBezTo>
                    <a:lnTo>
                      <a:pt x="10082" y="5640"/>
                    </a:lnTo>
                    <a:cubicBezTo>
                      <a:pt x="9893" y="5640"/>
                      <a:pt x="9735" y="5797"/>
                      <a:pt x="9735" y="5986"/>
                    </a:cubicBezTo>
                    <a:cubicBezTo>
                      <a:pt x="9735" y="6207"/>
                      <a:pt x="9893" y="6364"/>
                      <a:pt x="10082" y="6364"/>
                    </a:cubicBezTo>
                    <a:lnTo>
                      <a:pt x="10397" y="6364"/>
                    </a:lnTo>
                    <a:cubicBezTo>
                      <a:pt x="10239" y="8569"/>
                      <a:pt x="8475" y="10334"/>
                      <a:pt x="6270" y="10491"/>
                    </a:cubicBezTo>
                    <a:lnTo>
                      <a:pt x="6270" y="10176"/>
                    </a:lnTo>
                    <a:cubicBezTo>
                      <a:pt x="6270" y="9987"/>
                      <a:pt x="6112" y="9830"/>
                      <a:pt x="5923" y="9830"/>
                    </a:cubicBezTo>
                    <a:cubicBezTo>
                      <a:pt x="5703" y="9830"/>
                      <a:pt x="5545" y="9987"/>
                      <a:pt x="5545" y="10176"/>
                    </a:cubicBezTo>
                    <a:lnTo>
                      <a:pt x="5545" y="10491"/>
                    </a:lnTo>
                    <a:cubicBezTo>
                      <a:pt x="3340" y="10334"/>
                      <a:pt x="1575" y="8569"/>
                      <a:pt x="1418" y="6364"/>
                    </a:cubicBezTo>
                    <a:lnTo>
                      <a:pt x="1733" y="6364"/>
                    </a:lnTo>
                    <a:cubicBezTo>
                      <a:pt x="1922" y="6364"/>
                      <a:pt x="2079" y="6207"/>
                      <a:pt x="2079" y="5986"/>
                    </a:cubicBezTo>
                    <a:cubicBezTo>
                      <a:pt x="2142" y="5797"/>
                      <a:pt x="1985" y="5640"/>
                      <a:pt x="1764" y="5640"/>
                    </a:cubicBezTo>
                    <a:lnTo>
                      <a:pt x="1418" y="5640"/>
                    </a:lnTo>
                    <a:cubicBezTo>
                      <a:pt x="1575" y="3434"/>
                      <a:pt x="3340" y="1670"/>
                      <a:pt x="5545" y="1512"/>
                    </a:cubicBezTo>
                    <a:lnTo>
                      <a:pt x="5545" y="1827"/>
                    </a:lnTo>
                    <a:cubicBezTo>
                      <a:pt x="5545" y="2016"/>
                      <a:pt x="5703" y="2174"/>
                      <a:pt x="5923" y="2174"/>
                    </a:cubicBezTo>
                    <a:cubicBezTo>
                      <a:pt x="6112" y="2174"/>
                      <a:pt x="6270" y="2016"/>
                      <a:pt x="6270" y="1827"/>
                    </a:cubicBezTo>
                    <a:lnTo>
                      <a:pt x="6270" y="1512"/>
                    </a:lnTo>
                    <a:close/>
                    <a:moveTo>
                      <a:pt x="5955" y="0"/>
                    </a:moveTo>
                    <a:cubicBezTo>
                      <a:pt x="5766" y="0"/>
                      <a:pt x="5608" y="158"/>
                      <a:pt x="5608" y="347"/>
                    </a:cubicBezTo>
                    <a:lnTo>
                      <a:pt x="5608" y="756"/>
                    </a:lnTo>
                    <a:cubicBezTo>
                      <a:pt x="2993" y="914"/>
                      <a:pt x="914" y="2993"/>
                      <a:pt x="756" y="5608"/>
                    </a:cubicBezTo>
                    <a:lnTo>
                      <a:pt x="347" y="5608"/>
                    </a:lnTo>
                    <a:cubicBezTo>
                      <a:pt x="158" y="5608"/>
                      <a:pt x="0" y="5766"/>
                      <a:pt x="0" y="5955"/>
                    </a:cubicBezTo>
                    <a:cubicBezTo>
                      <a:pt x="0" y="6144"/>
                      <a:pt x="158" y="6301"/>
                      <a:pt x="347" y="6301"/>
                    </a:cubicBezTo>
                    <a:lnTo>
                      <a:pt x="756" y="6301"/>
                    </a:lnTo>
                    <a:cubicBezTo>
                      <a:pt x="914" y="8916"/>
                      <a:pt x="2993" y="10995"/>
                      <a:pt x="5608" y="11153"/>
                    </a:cubicBezTo>
                    <a:lnTo>
                      <a:pt x="5608" y="11562"/>
                    </a:lnTo>
                    <a:cubicBezTo>
                      <a:pt x="5608" y="11751"/>
                      <a:pt x="5766" y="11909"/>
                      <a:pt x="5955" y="11909"/>
                    </a:cubicBezTo>
                    <a:cubicBezTo>
                      <a:pt x="6144" y="11909"/>
                      <a:pt x="6301" y="11751"/>
                      <a:pt x="6301" y="11562"/>
                    </a:cubicBezTo>
                    <a:lnTo>
                      <a:pt x="6301" y="11153"/>
                    </a:lnTo>
                    <a:cubicBezTo>
                      <a:pt x="8916" y="10995"/>
                      <a:pt x="10995" y="8916"/>
                      <a:pt x="11153" y="6301"/>
                    </a:cubicBezTo>
                    <a:lnTo>
                      <a:pt x="11531" y="6301"/>
                    </a:lnTo>
                    <a:cubicBezTo>
                      <a:pt x="11751" y="6301"/>
                      <a:pt x="11909" y="6144"/>
                      <a:pt x="11909" y="5955"/>
                    </a:cubicBezTo>
                    <a:cubicBezTo>
                      <a:pt x="11909" y="5766"/>
                      <a:pt x="11751" y="5608"/>
                      <a:pt x="11531" y="5608"/>
                    </a:cubicBezTo>
                    <a:lnTo>
                      <a:pt x="11153" y="5608"/>
                    </a:lnTo>
                    <a:cubicBezTo>
                      <a:pt x="10995" y="2993"/>
                      <a:pt x="8916" y="914"/>
                      <a:pt x="6301" y="756"/>
                    </a:cubicBezTo>
                    <a:lnTo>
                      <a:pt x="6301" y="347"/>
                    </a:lnTo>
                    <a:cubicBezTo>
                      <a:pt x="6301" y="158"/>
                      <a:pt x="6144" y="0"/>
                      <a:pt x="59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14888;p85"/>
            <p:cNvGrpSpPr/>
            <p:nvPr/>
          </p:nvGrpSpPr>
          <p:grpSpPr>
            <a:xfrm>
              <a:off x="4976554" y="1531134"/>
              <a:ext cx="243800" cy="242322"/>
              <a:chOff x="5045775" y="1946400"/>
              <a:chExt cx="296950" cy="295150"/>
            </a:xfrm>
            <a:solidFill>
              <a:schemeClr val="tx1"/>
            </a:solidFill>
          </p:grpSpPr>
          <p:sp>
            <p:nvSpPr>
              <p:cNvPr id="36" name="Google Shape;14889;p85"/>
              <p:cNvSpPr/>
              <p:nvPr/>
            </p:nvSpPr>
            <p:spPr>
              <a:xfrm>
                <a:off x="5113500" y="1998600"/>
                <a:ext cx="160700" cy="155950"/>
              </a:xfrm>
              <a:custGeom>
                <a:avLst/>
                <a:gdLst/>
                <a:ahLst/>
                <a:cxnLst/>
                <a:rect l="l" t="t" r="r" b="b"/>
                <a:pathLst>
                  <a:path w="6428" h="6238" extrusionOk="0">
                    <a:moveTo>
                      <a:pt x="3309" y="2079"/>
                    </a:moveTo>
                    <a:cubicBezTo>
                      <a:pt x="3718" y="2079"/>
                      <a:pt x="4033" y="2394"/>
                      <a:pt x="4033" y="2804"/>
                    </a:cubicBezTo>
                    <a:cubicBezTo>
                      <a:pt x="4033" y="3182"/>
                      <a:pt x="3718" y="3497"/>
                      <a:pt x="3309" y="3497"/>
                    </a:cubicBezTo>
                    <a:cubicBezTo>
                      <a:pt x="2931" y="3497"/>
                      <a:pt x="2616" y="3150"/>
                      <a:pt x="2616" y="2804"/>
                    </a:cubicBezTo>
                    <a:cubicBezTo>
                      <a:pt x="2616" y="2394"/>
                      <a:pt x="2931" y="2079"/>
                      <a:pt x="3309" y="2079"/>
                    </a:cubicBezTo>
                    <a:close/>
                    <a:moveTo>
                      <a:pt x="3403" y="662"/>
                    </a:moveTo>
                    <a:cubicBezTo>
                      <a:pt x="4726" y="662"/>
                      <a:pt x="5798" y="1764"/>
                      <a:pt x="5798" y="3119"/>
                    </a:cubicBezTo>
                    <a:cubicBezTo>
                      <a:pt x="5703" y="3655"/>
                      <a:pt x="5546" y="4222"/>
                      <a:pt x="5199" y="4663"/>
                    </a:cubicBezTo>
                    <a:cubicBezTo>
                      <a:pt x="5010" y="4253"/>
                      <a:pt x="4726" y="3938"/>
                      <a:pt x="4348" y="3686"/>
                    </a:cubicBezTo>
                    <a:cubicBezTo>
                      <a:pt x="4569" y="3466"/>
                      <a:pt x="4726" y="3119"/>
                      <a:pt x="4726" y="2741"/>
                    </a:cubicBezTo>
                    <a:cubicBezTo>
                      <a:pt x="4726" y="2016"/>
                      <a:pt x="4096" y="1386"/>
                      <a:pt x="3340" y="1386"/>
                    </a:cubicBezTo>
                    <a:cubicBezTo>
                      <a:pt x="2616" y="1386"/>
                      <a:pt x="1986" y="2016"/>
                      <a:pt x="1986" y="2741"/>
                    </a:cubicBezTo>
                    <a:cubicBezTo>
                      <a:pt x="1986" y="3119"/>
                      <a:pt x="2143" y="3466"/>
                      <a:pt x="2364" y="3686"/>
                    </a:cubicBezTo>
                    <a:cubicBezTo>
                      <a:pt x="1986" y="3907"/>
                      <a:pt x="1702" y="4253"/>
                      <a:pt x="1513" y="4663"/>
                    </a:cubicBezTo>
                    <a:cubicBezTo>
                      <a:pt x="1072" y="4096"/>
                      <a:pt x="883" y="3434"/>
                      <a:pt x="977" y="2772"/>
                    </a:cubicBezTo>
                    <a:cubicBezTo>
                      <a:pt x="1135" y="1670"/>
                      <a:pt x="2143" y="662"/>
                      <a:pt x="3403" y="662"/>
                    </a:cubicBezTo>
                    <a:close/>
                    <a:moveTo>
                      <a:pt x="3309" y="4190"/>
                    </a:moveTo>
                    <a:cubicBezTo>
                      <a:pt x="3939" y="4190"/>
                      <a:pt x="4443" y="4600"/>
                      <a:pt x="4663" y="5167"/>
                    </a:cubicBezTo>
                    <a:cubicBezTo>
                      <a:pt x="4254" y="5450"/>
                      <a:pt x="3781" y="5545"/>
                      <a:pt x="3309" y="5545"/>
                    </a:cubicBezTo>
                    <a:cubicBezTo>
                      <a:pt x="2836" y="5545"/>
                      <a:pt x="2364" y="5387"/>
                      <a:pt x="1986" y="5167"/>
                    </a:cubicBezTo>
                    <a:cubicBezTo>
                      <a:pt x="2143" y="4568"/>
                      <a:pt x="2679" y="4190"/>
                      <a:pt x="3309" y="4190"/>
                    </a:cubicBezTo>
                    <a:close/>
                    <a:moveTo>
                      <a:pt x="3309" y="0"/>
                    </a:moveTo>
                    <a:cubicBezTo>
                      <a:pt x="1733" y="0"/>
                      <a:pt x="410" y="1229"/>
                      <a:pt x="253" y="2678"/>
                    </a:cubicBezTo>
                    <a:cubicBezTo>
                      <a:pt x="1" y="4600"/>
                      <a:pt x="1450" y="6238"/>
                      <a:pt x="3309" y="6238"/>
                    </a:cubicBezTo>
                    <a:cubicBezTo>
                      <a:pt x="5042" y="6238"/>
                      <a:pt x="6428" y="4820"/>
                      <a:pt x="6428" y="3119"/>
                    </a:cubicBezTo>
                    <a:cubicBezTo>
                      <a:pt x="6428" y="1418"/>
                      <a:pt x="5042" y="0"/>
                      <a:pt x="33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4890;p85"/>
              <p:cNvSpPr/>
              <p:nvPr/>
            </p:nvSpPr>
            <p:spPr>
              <a:xfrm>
                <a:off x="5045775" y="1946400"/>
                <a:ext cx="296950" cy="295150"/>
              </a:xfrm>
              <a:custGeom>
                <a:avLst/>
                <a:gdLst/>
                <a:ahLst/>
                <a:cxnLst/>
                <a:rect l="l" t="t" r="r" b="b"/>
                <a:pathLst>
                  <a:path w="11878" h="11806" extrusionOk="0">
                    <a:moveTo>
                      <a:pt x="6018" y="765"/>
                    </a:moveTo>
                    <a:lnTo>
                      <a:pt x="6868" y="1426"/>
                    </a:lnTo>
                    <a:cubicBezTo>
                      <a:pt x="6963" y="1458"/>
                      <a:pt x="7026" y="1489"/>
                      <a:pt x="7152" y="1489"/>
                    </a:cubicBezTo>
                    <a:lnTo>
                      <a:pt x="8223" y="1332"/>
                    </a:lnTo>
                    <a:lnTo>
                      <a:pt x="8664" y="2372"/>
                    </a:lnTo>
                    <a:cubicBezTo>
                      <a:pt x="8696" y="2435"/>
                      <a:pt x="8790" y="2529"/>
                      <a:pt x="8853" y="2561"/>
                    </a:cubicBezTo>
                    <a:lnTo>
                      <a:pt x="9893" y="2970"/>
                    </a:lnTo>
                    <a:lnTo>
                      <a:pt x="9735" y="4073"/>
                    </a:lnTo>
                    <a:cubicBezTo>
                      <a:pt x="9735" y="4136"/>
                      <a:pt x="9735" y="4262"/>
                      <a:pt x="9798" y="4325"/>
                    </a:cubicBezTo>
                    <a:lnTo>
                      <a:pt x="10460" y="5207"/>
                    </a:lnTo>
                    <a:lnTo>
                      <a:pt x="9798" y="6058"/>
                    </a:lnTo>
                    <a:cubicBezTo>
                      <a:pt x="9767" y="6152"/>
                      <a:pt x="9735" y="6215"/>
                      <a:pt x="9735" y="6341"/>
                    </a:cubicBezTo>
                    <a:lnTo>
                      <a:pt x="9893" y="7444"/>
                    </a:lnTo>
                    <a:lnTo>
                      <a:pt x="8853" y="7853"/>
                    </a:lnTo>
                    <a:cubicBezTo>
                      <a:pt x="8790" y="7885"/>
                      <a:pt x="8696" y="7948"/>
                      <a:pt x="8664" y="8042"/>
                    </a:cubicBezTo>
                    <a:lnTo>
                      <a:pt x="8255" y="9051"/>
                    </a:lnTo>
                    <a:lnTo>
                      <a:pt x="7120" y="8893"/>
                    </a:lnTo>
                    <a:cubicBezTo>
                      <a:pt x="7057" y="8893"/>
                      <a:pt x="6931" y="8893"/>
                      <a:pt x="6837" y="8988"/>
                    </a:cubicBezTo>
                    <a:lnTo>
                      <a:pt x="5986" y="9649"/>
                    </a:lnTo>
                    <a:lnTo>
                      <a:pt x="5104" y="8988"/>
                    </a:lnTo>
                    <a:cubicBezTo>
                      <a:pt x="5041" y="8925"/>
                      <a:pt x="5010" y="8893"/>
                      <a:pt x="4915" y="8893"/>
                    </a:cubicBezTo>
                    <a:lnTo>
                      <a:pt x="4884" y="8893"/>
                    </a:lnTo>
                    <a:lnTo>
                      <a:pt x="3781" y="9051"/>
                    </a:lnTo>
                    <a:lnTo>
                      <a:pt x="3371" y="8042"/>
                    </a:lnTo>
                    <a:cubicBezTo>
                      <a:pt x="3340" y="7948"/>
                      <a:pt x="3277" y="7885"/>
                      <a:pt x="3182" y="7853"/>
                    </a:cubicBezTo>
                    <a:lnTo>
                      <a:pt x="2143" y="7444"/>
                    </a:lnTo>
                    <a:lnTo>
                      <a:pt x="2300" y="6341"/>
                    </a:lnTo>
                    <a:cubicBezTo>
                      <a:pt x="2300" y="6278"/>
                      <a:pt x="2300" y="6152"/>
                      <a:pt x="2237" y="6058"/>
                    </a:cubicBezTo>
                    <a:lnTo>
                      <a:pt x="1576" y="5207"/>
                    </a:lnTo>
                    <a:lnTo>
                      <a:pt x="2237" y="4325"/>
                    </a:lnTo>
                    <a:cubicBezTo>
                      <a:pt x="2269" y="4262"/>
                      <a:pt x="2300" y="4167"/>
                      <a:pt x="2300" y="4073"/>
                    </a:cubicBezTo>
                    <a:lnTo>
                      <a:pt x="2143" y="2970"/>
                    </a:lnTo>
                    <a:lnTo>
                      <a:pt x="3182" y="2561"/>
                    </a:lnTo>
                    <a:cubicBezTo>
                      <a:pt x="3277" y="2529"/>
                      <a:pt x="3340" y="2435"/>
                      <a:pt x="3371" y="2372"/>
                    </a:cubicBezTo>
                    <a:lnTo>
                      <a:pt x="3812" y="1332"/>
                    </a:lnTo>
                    <a:lnTo>
                      <a:pt x="4884" y="1489"/>
                    </a:lnTo>
                    <a:cubicBezTo>
                      <a:pt x="4947" y="1489"/>
                      <a:pt x="5073" y="1489"/>
                      <a:pt x="5167" y="1426"/>
                    </a:cubicBezTo>
                    <a:lnTo>
                      <a:pt x="6018" y="765"/>
                    </a:lnTo>
                    <a:close/>
                    <a:moveTo>
                      <a:pt x="2174" y="8168"/>
                    </a:moveTo>
                    <a:lnTo>
                      <a:pt x="2804" y="8420"/>
                    </a:lnTo>
                    <a:lnTo>
                      <a:pt x="3277" y="9586"/>
                    </a:lnTo>
                    <a:cubicBezTo>
                      <a:pt x="3308" y="9681"/>
                      <a:pt x="3434" y="9775"/>
                      <a:pt x="3529" y="9775"/>
                    </a:cubicBezTo>
                    <a:lnTo>
                      <a:pt x="2647" y="10720"/>
                    </a:lnTo>
                    <a:lnTo>
                      <a:pt x="2426" y="9649"/>
                    </a:lnTo>
                    <a:cubicBezTo>
                      <a:pt x="2395" y="9523"/>
                      <a:pt x="2332" y="9429"/>
                      <a:pt x="2174" y="9366"/>
                    </a:cubicBezTo>
                    <a:lnTo>
                      <a:pt x="1134" y="9177"/>
                    </a:lnTo>
                    <a:lnTo>
                      <a:pt x="2174" y="8168"/>
                    </a:lnTo>
                    <a:close/>
                    <a:moveTo>
                      <a:pt x="9861" y="8105"/>
                    </a:moveTo>
                    <a:lnTo>
                      <a:pt x="10901" y="9145"/>
                    </a:lnTo>
                    <a:lnTo>
                      <a:pt x="9893" y="9366"/>
                    </a:lnTo>
                    <a:cubicBezTo>
                      <a:pt x="9767" y="9429"/>
                      <a:pt x="9641" y="9492"/>
                      <a:pt x="9609" y="9649"/>
                    </a:cubicBezTo>
                    <a:lnTo>
                      <a:pt x="9389" y="10720"/>
                    </a:lnTo>
                    <a:lnTo>
                      <a:pt x="8507" y="9712"/>
                    </a:lnTo>
                    <a:cubicBezTo>
                      <a:pt x="8601" y="9712"/>
                      <a:pt x="8727" y="9649"/>
                      <a:pt x="8759" y="9523"/>
                    </a:cubicBezTo>
                    <a:lnTo>
                      <a:pt x="9231" y="8389"/>
                    </a:lnTo>
                    <a:lnTo>
                      <a:pt x="9861" y="8105"/>
                    </a:lnTo>
                    <a:close/>
                    <a:moveTo>
                      <a:pt x="6002" y="1"/>
                    </a:moveTo>
                    <a:cubicBezTo>
                      <a:pt x="5923" y="1"/>
                      <a:pt x="5844" y="24"/>
                      <a:pt x="5797" y="72"/>
                    </a:cubicBezTo>
                    <a:lnTo>
                      <a:pt x="4852" y="828"/>
                    </a:lnTo>
                    <a:lnTo>
                      <a:pt x="3623" y="670"/>
                    </a:lnTo>
                    <a:cubicBezTo>
                      <a:pt x="3607" y="667"/>
                      <a:pt x="3590" y="665"/>
                      <a:pt x="3573" y="665"/>
                    </a:cubicBezTo>
                    <a:cubicBezTo>
                      <a:pt x="3434" y="665"/>
                      <a:pt x="3305" y="775"/>
                      <a:pt x="3277" y="859"/>
                    </a:cubicBezTo>
                    <a:lnTo>
                      <a:pt x="2804" y="2025"/>
                    </a:lnTo>
                    <a:lnTo>
                      <a:pt x="1639" y="2498"/>
                    </a:lnTo>
                    <a:cubicBezTo>
                      <a:pt x="1481" y="2561"/>
                      <a:pt x="1418" y="2687"/>
                      <a:pt x="1450" y="2844"/>
                    </a:cubicBezTo>
                    <a:lnTo>
                      <a:pt x="1607" y="4073"/>
                    </a:lnTo>
                    <a:lnTo>
                      <a:pt x="851" y="5018"/>
                    </a:lnTo>
                    <a:cubicBezTo>
                      <a:pt x="788" y="5112"/>
                      <a:pt x="788" y="5333"/>
                      <a:pt x="851" y="5428"/>
                    </a:cubicBezTo>
                    <a:lnTo>
                      <a:pt x="1607" y="6373"/>
                    </a:lnTo>
                    <a:lnTo>
                      <a:pt x="1450" y="7601"/>
                    </a:lnTo>
                    <a:cubicBezTo>
                      <a:pt x="1450" y="7696"/>
                      <a:pt x="1450" y="7759"/>
                      <a:pt x="1481" y="7853"/>
                    </a:cubicBezTo>
                    <a:lnTo>
                      <a:pt x="189" y="9145"/>
                    </a:lnTo>
                    <a:cubicBezTo>
                      <a:pt x="0" y="9334"/>
                      <a:pt x="126" y="9649"/>
                      <a:pt x="347" y="9744"/>
                    </a:cubicBezTo>
                    <a:lnTo>
                      <a:pt x="1765" y="10059"/>
                    </a:lnTo>
                    <a:lnTo>
                      <a:pt x="2080" y="11539"/>
                    </a:lnTo>
                    <a:cubicBezTo>
                      <a:pt x="2099" y="11714"/>
                      <a:pt x="2250" y="11805"/>
                      <a:pt x="2407" y="11805"/>
                    </a:cubicBezTo>
                    <a:cubicBezTo>
                      <a:pt x="2505" y="11805"/>
                      <a:pt x="2606" y="11770"/>
                      <a:pt x="2678" y="11697"/>
                    </a:cubicBezTo>
                    <a:cubicBezTo>
                      <a:pt x="4410" y="9858"/>
                      <a:pt x="4587" y="9665"/>
                      <a:pt x="4601" y="9649"/>
                    </a:cubicBezTo>
                    <a:lnTo>
                      <a:pt x="4601" y="9649"/>
                    </a:lnTo>
                    <a:lnTo>
                      <a:pt x="4789" y="9618"/>
                    </a:lnTo>
                    <a:lnTo>
                      <a:pt x="5734" y="10374"/>
                    </a:lnTo>
                    <a:cubicBezTo>
                      <a:pt x="5829" y="10405"/>
                      <a:pt x="5860" y="10437"/>
                      <a:pt x="5955" y="10437"/>
                    </a:cubicBezTo>
                    <a:cubicBezTo>
                      <a:pt x="6018" y="10437"/>
                      <a:pt x="6112" y="10405"/>
                      <a:pt x="6144" y="10374"/>
                    </a:cubicBezTo>
                    <a:lnTo>
                      <a:pt x="7089" y="9618"/>
                    </a:lnTo>
                    <a:lnTo>
                      <a:pt x="7278" y="9649"/>
                    </a:lnTo>
                    <a:lnTo>
                      <a:pt x="9200" y="11697"/>
                    </a:lnTo>
                    <a:cubicBezTo>
                      <a:pt x="9284" y="11770"/>
                      <a:pt x="9388" y="11805"/>
                      <a:pt x="9485" y="11805"/>
                    </a:cubicBezTo>
                    <a:cubicBezTo>
                      <a:pt x="9640" y="11805"/>
                      <a:pt x="9779" y="11714"/>
                      <a:pt x="9798" y="11539"/>
                    </a:cubicBezTo>
                    <a:lnTo>
                      <a:pt x="10113" y="10059"/>
                    </a:lnTo>
                    <a:lnTo>
                      <a:pt x="11531" y="9744"/>
                    </a:lnTo>
                    <a:cubicBezTo>
                      <a:pt x="11815" y="9681"/>
                      <a:pt x="11878" y="9334"/>
                      <a:pt x="11689" y="9145"/>
                    </a:cubicBezTo>
                    <a:lnTo>
                      <a:pt x="10523" y="7853"/>
                    </a:lnTo>
                    <a:cubicBezTo>
                      <a:pt x="10554" y="7759"/>
                      <a:pt x="10586" y="7696"/>
                      <a:pt x="10554" y="7601"/>
                    </a:cubicBezTo>
                    <a:lnTo>
                      <a:pt x="10397" y="6373"/>
                    </a:lnTo>
                    <a:lnTo>
                      <a:pt x="11153" y="5428"/>
                    </a:lnTo>
                    <a:cubicBezTo>
                      <a:pt x="11216" y="5333"/>
                      <a:pt x="11216" y="5112"/>
                      <a:pt x="11153" y="5018"/>
                    </a:cubicBezTo>
                    <a:lnTo>
                      <a:pt x="10397" y="4073"/>
                    </a:lnTo>
                    <a:lnTo>
                      <a:pt x="10554" y="2844"/>
                    </a:lnTo>
                    <a:cubicBezTo>
                      <a:pt x="10586" y="2687"/>
                      <a:pt x="10460" y="2529"/>
                      <a:pt x="10365" y="2498"/>
                    </a:cubicBezTo>
                    <a:lnTo>
                      <a:pt x="9200" y="2025"/>
                    </a:lnTo>
                    <a:lnTo>
                      <a:pt x="8727" y="859"/>
                    </a:lnTo>
                    <a:cubicBezTo>
                      <a:pt x="8675" y="728"/>
                      <a:pt x="8578" y="662"/>
                      <a:pt x="8457" y="662"/>
                    </a:cubicBezTo>
                    <a:cubicBezTo>
                      <a:pt x="8432" y="662"/>
                      <a:pt x="8407" y="665"/>
                      <a:pt x="8381" y="670"/>
                    </a:cubicBezTo>
                    <a:lnTo>
                      <a:pt x="7152" y="828"/>
                    </a:lnTo>
                    <a:lnTo>
                      <a:pt x="6207" y="72"/>
                    </a:lnTo>
                    <a:cubicBezTo>
                      <a:pt x="6160" y="24"/>
                      <a:pt x="6081" y="1"/>
                      <a:pt x="600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" name="Google Shape;14891;p85"/>
            <p:cNvGrpSpPr/>
            <p:nvPr/>
          </p:nvGrpSpPr>
          <p:grpSpPr>
            <a:xfrm>
              <a:off x="3097875" y="1537881"/>
              <a:ext cx="243164" cy="242528"/>
              <a:chOff x="3599700" y="1954475"/>
              <a:chExt cx="296175" cy="295400"/>
            </a:xfrm>
            <a:solidFill>
              <a:schemeClr val="tx1"/>
            </a:solidFill>
          </p:grpSpPr>
          <p:sp>
            <p:nvSpPr>
              <p:cNvPr id="39" name="Google Shape;14892;p85"/>
              <p:cNvSpPr/>
              <p:nvPr/>
            </p:nvSpPr>
            <p:spPr>
              <a:xfrm>
                <a:off x="3599700" y="1954475"/>
                <a:ext cx="296175" cy="295400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6" extrusionOk="0">
                    <a:moveTo>
                      <a:pt x="3151" y="694"/>
                    </a:moveTo>
                    <a:cubicBezTo>
                      <a:pt x="3718" y="694"/>
                      <a:pt x="4159" y="1166"/>
                      <a:pt x="4159" y="1734"/>
                    </a:cubicBezTo>
                    <a:cubicBezTo>
                      <a:pt x="4159" y="2301"/>
                      <a:pt x="3686" y="2742"/>
                      <a:pt x="3151" y="2742"/>
                    </a:cubicBezTo>
                    <a:cubicBezTo>
                      <a:pt x="2584" y="2742"/>
                      <a:pt x="2111" y="2269"/>
                      <a:pt x="2111" y="1734"/>
                    </a:cubicBezTo>
                    <a:cubicBezTo>
                      <a:pt x="2080" y="1166"/>
                      <a:pt x="2552" y="694"/>
                      <a:pt x="3151" y="694"/>
                    </a:cubicBezTo>
                    <a:close/>
                    <a:moveTo>
                      <a:pt x="8727" y="694"/>
                    </a:moveTo>
                    <a:cubicBezTo>
                      <a:pt x="9326" y="694"/>
                      <a:pt x="9767" y="1166"/>
                      <a:pt x="9767" y="1734"/>
                    </a:cubicBezTo>
                    <a:cubicBezTo>
                      <a:pt x="9767" y="2301"/>
                      <a:pt x="9294" y="2742"/>
                      <a:pt x="8727" y="2742"/>
                    </a:cubicBezTo>
                    <a:cubicBezTo>
                      <a:pt x="8128" y="2742"/>
                      <a:pt x="7719" y="2269"/>
                      <a:pt x="7719" y="1734"/>
                    </a:cubicBezTo>
                    <a:cubicBezTo>
                      <a:pt x="7656" y="1166"/>
                      <a:pt x="8128" y="694"/>
                      <a:pt x="8727" y="694"/>
                    </a:cubicBezTo>
                    <a:close/>
                    <a:moveTo>
                      <a:pt x="5923" y="4852"/>
                    </a:moveTo>
                    <a:cubicBezTo>
                      <a:pt x="6522" y="4852"/>
                      <a:pt x="6994" y="5325"/>
                      <a:pt x="6994" y="5861"/>
                    </a:cubicBezTo>
                    <a:cubicBezTo>
                      <a:pt x="6994" y="6396"/>
                      <a:pt x="6522" y="6869"/>
                      <a:pt x="5923" y="6869"/>
                    </a:cubicBezTo>
                    <a:cubicBezTo>
                      <a:pt x="5356" y="6869"/>
                      <a:pt x="4883" y="6428"/>
                      <a:pt x="4883" y="5861"/>
                    </a:cubicBezTo>
                    <a:cubicBezTo>
                      <a:pt x="4883" y="5294"/>
                      <a:pt x="5356" y="4852"/>
                      <a:pt x="5923" y="4852"/>
                    </a:cubicBezTo>
                    <a:close/>
                    <a:moveTo>
                      <a:pt x="3151" y="3466"/>
                    </a:moveTo>
                    <a:cubicBezTo>
                      <a:pt x="3875" y="3466"/>
                      <a:pt x="4600" y="3813"/>
                      <a:pt x="5072" y="4380"/>
                    </a:cubicBezTo>
                    <a:cubicBezTo>
                      <a:pt x="4537" y="4695"/>
                      <a:pt x="4159" y="5231"/>
                      <a:pt x="4159" y="5861"/>
                    </a:cubicBezTo>
                    <a:cubicBezTo>
                      <a:pt x="4159" y="6239"/>
                      <a:pt x="4285" y="6617"/>
                      <a:pt x="4505" y="6900"/>
                    </a:cubicBezTo>
                    <a:lnTo>
                      <a:pt x="693" y="6900"/>
                    </a:lnTo>
                    <a:lnTo>
                      <a:pt x="693" y="5892"/>
                    </a:lnTo>
                    <a:cubicBezTo>
                      <a:pt x="693" y="4569"/>
                      <a:pt x="1796" y="3466"/>
                      <a:pt x="3151" y="3466"/>
                    </a:cubicBezTo>
                    <a:close/>
                    <a:moveTo>
                      <a:pt x="8696" y="3498"/>
                    </a:moveTo>
                    <a:cubicBezTo>
                      <a:pt x="10019" y="3498"/>
                      <a:pt x="11121" y="4600"/>
                      <a:pt x="11121" y="5955"/>
                    </a:cubicBezTo>
                    <a:lnTo>
                      <a:pt x="11121" y="6932"/>
                    </a:lnTo>
                    <a:lnTo>
                      <a:pt x="7309" y="6932"/>
                    </a:lnTo>
                    <a:cubicBezTo>
                      <a:pt x="7561" y="6617"/>
                      <a:pt x="7656" y="6270"/>
                      <a:pt x="7656" y="5892"/>
                    </a:cubicBezTo>
                    <a:cubicBezTo>
                      <a:pt x="7656" y="5262"/>
                      <a:pt x="7309" y="4726"/>
                      <a:pt x="6774" y="4411"/>
                    </a:cubicBezTo>
                    <a:cubicBezTo>
                      <a:pt x="7215" y="3813"/>
                      <a:pt x="7939" y="3498"/>
                      <a:pt x="8696" y="3498"/>
                    </a:cubicBezTo>
                    <a:close/>
                    <a:moveTo>
                      <a:pt x="5923" y="7625"/>
                    </a:moveTo>
                    <a:cubicBezTo>
                      <a:pt x="6207" y="7625"/>
                      <a:pt x="6490" y="7656"/>
                      <a:pt x="6711" y="7751"/>
                    </a:cubicBezTo>
                    <a:lnTo>
                      <a:pt x="5923" y="8791"/>
                    </a:lnTo>
                    <a:lnTo>
                      <a:pt x="5135" y="7751"/>
                    </a:lnTo>
                    <a:cubicBezTo>
                      <a:pt x="5388" y="7688"/>
                      <a:pt x="5671" y="7625"/>
                      <a:pt x="5923" y="7625"/>
                    </a:cubicBezTo>
                    <a:close/>
                    <a:moveTo>
                      <a:pt x="4505" y="8066"/>
                    </a:moveTo>
                    <a:lnTo>
                      <a:pt x="5577" y="9484"/>
                    </a:lnTo>
                    <a:lnTo>
                      <a:pt x="5577" y="11153"/>
                    </a:lnTo>
                    <a:lnTo>
                      <a:pt x="3497" y="11153"/>
                    </a:lnTo>
                    <a:lnTo>
                      <a:pt x="3497" y="10019"/>
                    </a:lnTo>
                    <a:cubicBezTo>
                      <a:pt x="3497" y="9200"/>
                      <a:pt x="3875" y="8507"/>
                      <a:pt x="4505" y="8066"/>
                    </a:cubicBezTo>
                    <a:close/>
                    <a:moveTo>
                      <a:pt x="7341" y="8066"/>
                    </a:moveTo>
                    <a:cubicBezTo>
                      <a:pt x="7939" y="8507"/>
                      <a:pt x="8381" y="9263"/>
                      <a:pt x="8381" y="10051"/>
                    </a:cubicBezTo>
                    <a:lnTo>
                      <a:pt x="8381" y="11153"/>
                    </a:lnTo>
                    <a:lnTo>
                      <a:pt x="6301" y="11153"/>
                    </a:lnTo>
                    <a:lnTo>
                      <a:pt x="6301" y="9484"/>
                    </a:lnTo>
                    <a:lnTo>
                      <a:pt x="7341" y="8066"/>
                    </a:lnTo>
                    <a:close/>
                    <a:moveTo>
                      <a:pt x="3088" y="1"/>
                    </a:moveTo>
                    <a:cubicBezTo>
                      <a:pt x="2143" y="1"/>
                      <a:pt x="1355" y="788"/>
                      <a:pt x="1355" y="1734"/>
                    </a:cubicBezTo>
                    <a:cubicBezTo>
                      <a:pt x="1355" y="2238"/>
                      <a:pt x="1575" y="2679"/>
                      <a:pt x="1922" y="2994"/>
                    </a:cubicBezTo>
                    <a:cubicBezTo>
                      <a:pt x="788" y="3466"/>
                      <a:pt x="0" y="4569"/>
                      <a:pt x="0" y="5861"/>
                    </a:cubicBezTo>
                    <a:lnTo>
                      <a:pt x="0" y="7247"/>
                    </a:lnTo>
                    <a:cubicBezTo>
                      <a:pt x="0" y="7436"/>
                      <a:pt x="158" y="7593"/>
                      <a:pt x="347" y="7593"/>
                    </a:cubicBezTo>
                    <a:lnTo>
                      <a:pt x="3938" y="7593"/>
                    </a:lnTo>
                    <a:cubicBezTo>
                      <a:pt x="3214" y="8192"/>
                      <a:pt x="2741" y="9043"/>
                      <a:pt x="2741" y="10019"/>
                    </a:cubicBezTo>
                    <a:lnTo>
                      <a:pt x="2741" y="11437"/>
                    </a:lnTo>
                    <a:cubicBezTo>
                      <a:pt x="2741" y="11658"/>
                      <a:pt x="2899" y="11815"/>
                      <a:pt x="3088" y="11815"/>
                    </a:cubicBezTo>
                    <a:lnTo>
                      <a:pt x="8696" y="11815"/>
                    </a:lnTo>
                    <a:cubicBezTo>
                      <a:pt x="8885" y="11815"/>
                      <a:pt x="9042" y="11658"/>
                      <a:pt x="9042" y="11437"/>
                    </a:cubicBezTo>
                    <a:lnTo>
                      <a:pt x="9042" y="10019"/>
                    </a:lnTo>
                    <a:cubicBezTo>
                      <a:pt x="9042" y="9043"/>
                      <a:pt x="8570" y="8192"/>
                      <a:pt x="7876" y="7593"/>
                    </a:cubicBezTo>
                    <a:lnTo>
                      <a:pt x="11436" y="7593"/>
                    </a:lnTo>
                    <a:cubicBezTo>
                      <a:pt x="11657" y="7593"/>
                      <a:pt x="11815" y="7436"/>
                      <a:pt x="11815" y="7247"/>
                    </a:cubicBezTo>
                    <a:lnTo>
                      <a:pt x="11815" y="5861"/>
                    </a:lnTo>
                    <a:cubicBezTo>
                      <a:pt x="11846" y="4600"/>
                      <a:pt x="11027" y="3466"/>
                      <a:pt x="9861" y="2994"/>
                    </a:cubicBezTo>
                    <a:cubicBezTo>
                      <a:pt x="10239" y="2679"/>
                      <a:pt x="10428" y="2206"/>
                      <a:pt x="10428" y="1734"/>
                    </a:cubicBezTo>
                    <a:cubicBezTo>
                      <a:pt x="10428" y="788"/>
                      <a:pt x="9641" y="1"/>
                      <a:pt x="8696" y="1"/>
                    </a:cubicBezTo>
                    <a:cubicBezTo>
                      <a:pt x="7750" y="1"/>
                      <a:pt x="6963" y="788"/>
                      <a:pt x="6963" y="1734"/>
                    </a:cubicBezTo>
                    <a:cubicBezTo>
                      <a:pt x="6963" y="2238"/>
                      <a:pt x="7152" y="2679"/>
                      <a:pt x="7498" y="2994"/>
                    </a:cubicBezTo>
                    <a:cubicBezTo>
                      <a:pt x="6931" y="3214"/>
                      <a:pt x="6396" y="3624"/>
                      <a:pt x="6049" y="4159"/>
                    </a:cubicBezTo>
                    <a:lnTo>
                      <a:pt x="5734" y="4159"/>
                    </a:lnTo>
                    <a:cubicBezTo>
                      <a:pt x="5388" y="3655"/>
                      <a:pt x="4883" y="3214"/>
                      <a:pt x="4285" y="2994"/>
                    </a:cubicBezTo>
                    <a:cubicBezTo>
                      <a:pt x="4631" y="2679"/>
                      <a:pt x="4820" y="2238"/>
                      <a:pt x="4820" y="1734"/>
                    </a:cubicBezTo>
                    <a:cubicBezTo>
                      <a:pt x="4820" y="788"/>
                      <a:pt x="4033" y="1"/>
                      <a:pt x="308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4893;p85"/>
              <p:cNvSpPr/>
              <p:nvPr/>
            </p:nvSpPr>
            <p:spPr>
              <a:xfrm>
                <a:off x="3825750" y="2075775"/>
                <a:ext cx="354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lnTo>
                      <a:pt x="1071" y="694"/>
                    </a:lnTo>
                    <a:cubicBezTo>
                      <a:pt x="1260" y="694"/>
                      <a:pt x="1418" y="536"/>
                      <a:pt x="1418" y="347"/>
                    </a:cubicBezTo>
                    <a:cubicBezTo>
                      <a:pt x="1418" y="158"/>
                      <a:pt x="1260" y="0"/>
                      <a:pt x="10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4894;p85"/>
              <p:cNvSpPr/>
              <p:nvPr/>
            </p:nvSpPr>
            <p:spPr>
              <a:xfrm>
                <a:off x="3633550" y="207577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79" y="694"/>
                    </a:cubicBezTo>
                    <a:lnTo>
                      <a:pt x="1072" y="694"/>
                    </a:lnTo>
                    <a:cubicBezTo>
                      <a:pt x="1261" y="694"/>
                      <a:pt x="1419" y="536"/>
                      <a:pt x="1419" y="347"/>
                    </a:cubicBezTo>
                    <a:cubicBezTo>
                      <a:pt x="1419" y="158"/>
                      <a:pt x="1261" y="0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" name="Google Shape;14895;p85"/>
            <p:cNvGrpSpPr/>
            <p:nvPr/>
          </p:nvGrpSpPr>
          <p:grpSpPr>
            <a:xfrm>
              <a:off x="1236288" y="1560137"/>
              <a:ext cx="243821" cy="184318"/>
              <a:chOff x="3962775" y="1990700"/>
              <a:chExt cx="296975" cy="224500"/>
            </a:xfrm>
            <a:solidFill>
              <a:schemeClr val="tx1"/>
            </a:solidFill>
          </p:grpSpPr>
          <p:sp>
            <p:nvSpPr>
              <p:cNvPr id="43" name="Google Shape;14896;p85"/>
              <p:cNvSpPr/>
              <p:nvPr/>
            </p:nvSpPr>
            <p:spPr>
              <a:xfrm>
                <a:off x="4216400" y="2093100"/>
                <a:ext cx="43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387" y="725"/>
                    </a:lnTo>
                    <a:cubicBezTo>
                      <a:pt x="1576" y="725"/>
                      <a:pt x="1733" y="568"/>
                      <a:pt x="1733" y="347"/>
                    </a:cubicBezTo>
                    <a:cubicBezTo>
                      <a:pt x="1702" y="158"/>
                      <a:pt x="1544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4897;p85"/>
              <p:cNvSpPr/>
              <p:nvPr/>
            </p:nvSpPr>
            <p:spPr>
              <a:xfrm>
                <a:off x="4206950" y="2129325"/>
                <a:ext cx="3547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56" extrusionOk="0">
                    <a:moveTo>
                      <a:pt x="351" y="1"/>
                    </a:moveTo>
                    <a:cubicBezTo>
                      <a:pt x="260" y="1"/>
                      <a:pt x="174" y="32"/>
                      <a:pt x="127" y="95"/>
                    </a:cubicBezTo>
                    <a:cubicBezTo>
                      <a:pt x="1" y="221"/>
                      <a:pt x="1" y="410"/>
                      <a:pt x="127" y="568"/>
                    </a:cubicBezTo>
                    <a:lnTo>
                      <a:pt x="820" y="1261"/>
                    </a:lnTo>
                    <a:cubicBezTo>
                      <a:pt x="883" y="1324"/>
                      <a:pt x="969" y="1356"/>
                      <a:pt x="1056" y="1356"/>
                    </a:cubicBezTo>
                    <a:cubicBezTo>
                      <a:pt x="1143" y="1356"/>
                      <a:pt x="1229" y="1324"/>
                      <a:pt x="1292" y="1261"/>
                    </a:cubicBezTo>
                    <a:cubicBezTo>
                      <a:pt x="1418" y="1166"/>
                      <a:pt x="1418" y="914"/>
                      <a:pt x="1292" y="788"/>
                    </a:cubicBezTo>
                    <a:lnTo>
                      <a:pt x="599" y="95"/>
                    </a:lnTo>
                    <a:cubicBezTo>
                      <a:pt x="536" y="32"/>
                      <a:pt x="442" y="1"/>
                      <a:pt x="3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4898;p85"/>
              <p:cNvSpPr/>
              <p:nvPr/>
            </p:nvSpPr>
            <p:spPr>
              <a:xfrm>
                <a:off x="4207750" y="2041900"/>
                <a:ext cx="35450" cy="345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80" extrusionOk="0">
                    <a:moveTo>
                      <a:pt x="1067" y="1"/>
                    </a:moveTo>
                    <a:cubicBezTo>
                      <a:pt x="977" y="1"/>
                      <a:pt x="882" y="32"/>
                      <a:pt x="819" y="95"/>
                    </a:cubicBezTo>
                    <a:lnTo>
                      <a:pt x="126" y="788"/>
                    </a:lnTo>
                    <a:cubicBezTo>
                      <a:pt x="0" y="914"/>
                      <a:pt x="0" y="1135"/>
                      <a:pt x="126" y="1261"/>
                    </a:cubicBezTo>
                    <a:cubicBezTo>
                      <a:pt x="189" y="1340"/>
                      <a:pt x="268" y="1379"/>
                      <a:pt x="351" y="1379"/>
                    </a:cubicBezTo>
                    <a:cubicBezTo>
                      <a:pt x="433" y="1379"/>
                      <a:pt x="520" y="1340"/>
                      <a:pt x="599" y="1261"/>
                    </a:cubicBezTo>
                    <a:lnTo>
                      <a:pt x="1292" y="568"/>
                    </a:lnTo>
                    <a:cubicBezTo>
                      <a:pt x="1418" y="442"/>
                      <a:pt x="1418" y="190"/>
                      <a:pt x="1292" y="95"/>
                    </a:cubicBezTo>
                    <a:cubicBezTo>
                      <a:pt x="1244" y="32"/>
                      <a:pt x="1158" y="1"/>
                      <a:pt x="10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4899;p85"/>
              <p:cNvSpPr/>
              <p:nvPr/>
            </p:nvSpPr>
            <p:spPr>
              <a:xfrm>
                <a:off x="3962775" y="1990700"/>
                <a:ext cx="22607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8980" extrusionOk="0">
                    <a:moveTo>
                      <a:pt x="1419" y="3403"/>
                    </a:moveTo>
                    <a:lnTo>
                      <a:pt x="1419" y="4790"/>
                    </a:lnTo>
                    <a:cubicBezTo>
                      <a:pt x="1009" y="4790"/>
                      <a:pt x="694" y="4506"/>
                      <a:pt x="694" y="4097"/>
                    </a:cubicBezTo>
                    <a:cubicBezTo>
                      <a:pt x="694" y="3719"/>
                      <a:pt x="1009" y="3403"/>
                      <a:pt x="1419" y="3403"/>
                    </a:cubicBezTo>
                    <a:close/>
                    <a:moveTo>
                      <a:pt x="4191" y="2710"/>
                    </a:moveTo>
                    <a:lnTo>
                      <a:pt x="4191" y="5483"/>
                    </a:lnTo>
                    <a:lnTo>
                      <a:pt x="2490" y="5483"/>
                    </a:lnTo>
                    <a:cubicBezTo>
                      <a:pt x="2269" y="5483"/>
                      <a:pt x="2112" y="5325"/>
                      <a:pt x="2112" y="5105"/>
                    </a:cubicBezTo>
                    <a:lnTo>
                      <a:pt x="2112" y="3088"/>
                    </a:lnTo>
                    <a:cubicBezTo>
                      <a:pt x="2112" y="2868"/>
                      <a:pt x="2269" y="2710"/>
                      <a:pt x="2490" y="2710"/>
                    </a:cubicBezTo>
                    <a:close/>
                    <a:moveTo>
                      <a:pt x="6995" y="1828"/>
                    </a:moveTo>
                    <a:lnTo>
                      <a:pt x="6995" y="6428"/>
                    </a:lnTo>
                    <a:cubicBezTo>
                      <a:pt x="6428" y="5924"/>
                      <a:pt x="5672" y="5609"/>
                      <a:pt x="4884" y="5514"/>
                    </a:cubicBezTo>
                    <a:lnTo>
                      <a:pt x="4884" y="2710"/>
                    </a:lnTo>
                    <a:cubicBezTo>
                      <a:pt x="5672" y="2647"/>
                      <a:pt x="6428" y="2332"/>
                      <a:pt x="6995" y="1828"/>
                    </a:cubicBezTo>
                    <a:close/>
                    <a:moveTo>
                      <a:pt x="8066" y="631"/>
                    </a:moveTo>
                    <a:cubicBezTo>
                      <a:pt x="8255" y="631"/>
                      <a:pt x="8413" y="789"/>
                      <a:pt x="8413" y="978"/>
                    </a:cubicBezTo>
                    <a:lnTo>
                      <a:pt x="8413" y="7216"/>
                    </a:lnTo>
                    <a:cubicBezTo>
                      <a:pt x="8413" y="7405"/>
                      <a:pt x="8255" y="7562"/>
                      <a:pt x="8066" y="7562"/>
                    </a:cubicBezTo>
                    <a:cubicBezTo>
                      <a:pt x="7877" y="7562"/>
                      <a:pt x="7720" y="7405"/>
                      <a:pt x="7720" y="7216"/>
                    </a:cubicBezTo>
                    <a:lnTo>
                      <a:pt x="7720" y="978"/>
                    </a:lnTo>
                    <a:cubicBezTo>
                      <a:pt x="7720" y="789"/>
                      <a:pt x="7877" y="631"/>
                      <a:pt x="8066" y="631"/>
                    </a:cubicBezTo>
                    <a:close/>
                    <a:moveTo>
                      <a:pt x="3498" y="6176"/>
                    </a:moveTo>
                    <a:lnTo>
                      <a:pt x="3498" y="7909"/>
                    </a:lnTo>
                    <a:cubicBezTo>
                      <a:pt x="3498" y="8129"/>
                      <a:pt x="3340" y="8287"/>
                      <a:pt x="3151" y="8287"/>
                    </a:cubicBezTo>
                    <a:cubicBezTo>
                      <a:pt x="2962" y="8287"/>
                      <a:pt x="2805" y="8129"/>
                      <a:pt x="2805" y="7909"/>
                    </a:cubicBezTo>
                    <a:lnTo>
                      <a:pt x="2805" y="6176"/>
                    </a:lnTo>
                    <a:close/>
                    <a:moveTo>
                      <a:pt x="8035" y="1"/>
                    </a:moveTo>
                    <a:cubicBezTo>
                      <a:pt x="7531" y="1"/>
                      <a:pt x="7090" y="411"/>
                      <a:pt x="6995" y="883"/>
                    </a:cubicBezTo>
                    <a:lnTo>
                      <a:pt x="6680" y="1198"/>
                    </a:lnTo>
                    <a:cubicBezTo>
                      <a:pt x="6144" y="1734"/>
                      <a:pt x="5325" y="2049"/>
                      <a:pt x="4538" y="2049"/>
                    </a:cubicBezTo>
                    <a:lnTo>
                      <a:pt x="2427" y="2049"/>
                    </a:lnTo>
                    <a:cubicBezTo>
                      <a:pt x="2017" y="2049"/>
                      <a:pt x="1608" y="2332"/>
                      <a:pt x="1450" y="2773"/>
                    </a:cubicBezTo>
                    <a:lnTo>
                      <a:pt x="1387" y="2773"/>
                    </a:lnTo>
                    <a:cubicBezTo>
                      <a:pt x="631" y="2773"/>
                      <a:pt x="1" y="3403"/>
                      <a:pt x="1" y="4128"/>
                    </a:cubicBezTo>
                    <a:cubicBezTo>
                      <a:pt x="1" y="4884"/>
                      <a:pt x="631" y="5514"/>
                      <a:pt x="1387" y="5514"/>
                    </a:cubicBezTo>
                    <a:lnTo>
                      <a:pt x="1450" y="5514"/>
                    </a:lnTo>
                    <a:cubicBezTo>
                      <a:pt x="1576" y="5798"/>
                      <a:pt x="1797" y="6018"/>
                      <a:pt x="2080" y="6144"/>
                    </a:cubicBezTo>
                    <a:lnTo>
                      <a:pt x="2080" y="7940"/>
                    </a:lnTo>
                    <a:cubicBezTo>
                      <a:pt x="2112" y="8507"/>
                      <a:pt x="2584" y="8980"/>
                      <a:pt x="3151" y="8980"/>
                    </a:cubicBezTo>
                    <a:cubicBezTo>
                      <a:pt x="3750" y="8980"/>
                      <a:pt x="4160" y="8507"/>
                      <a:pt x="4160" y="7972"/>
                    </a:cubicBezTo>
                    <a:lnTo>
                      <a:pt x="4160" y="6239"/>
                    </a:lnTo>
                    <a:lnTo>
                      <a:pt x="4538" y="6239"/>
                    </a:lnTo>
                    <a:cubicBezTo>
                      <a:pt x="5325" y="6239"/>
                      <a:pt x="6144" y="6554"/>
                      <a:pt x="6680" y="7090"/>
                    </a:cubicBezTo>
                    <a:lnTo>
                      <a:pt x="6995" y="7405"/>
                    </a:lnTo>
                    <a:cubicBezTo>
                      <a:pt x="7090" y="7909"/>
                      <a:pt x="7531" y="8287"/>
                      <a:pt x="8035" y="8287"/>
                    </a:cubicBezTo>
                    <a:cubicBezTo>
                      <a:pt x="8633" y="8287"/>
                      <a:pt x="9043" y="7814"/>
                      <a:pt x="9043" y="7247"/>
                    </a:cubicBezTo>
                    <a:lnTo>
                      <a:pt x="9043" y="1041"/>
                    </a:lnTo>
                    <a:cubicBezTo>
                      <a:pt x="9043" y="442"/>
                      <a:pt x="8570" y="1"/>
                      <a:pt x="80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" name="Google Shape;14900;p85"/>
            <p:cNvSpPr txBox="1"/>
            <p:nvPr/>
          </p:nvSpPr>
          <p:spPr>
            <a:xfrm>
              <a:off x="3488163" y="1924217"/>
              <a:ext cx="1340214" cy="524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</a:p>
          </p:txBody>
        </p:sp>
        <p:sp>
          <p:nvSpPr>
            <p:cNvPr id="48" name="Google Shape;14901;p85"/>
            <p:cNvSpPr txBox="1"/>
            <p:nvPr/>
          </p:nvSpPr>
          <p:spPr>
            <a:xfrm>
              <a:off x="1616949" y="1924217"/>
              <a:ext cx="1340214" cy="524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  <a:endParaRPr sz="800" dirty="0">
                <a:latin typeface="Poppins Light" charset="0"/>
                <a:ea typeface="Poppins Light" charset="0"/>
                <a:cs typeface="Poppins Light" charset="0"/>
              </a:endParaRPr>
            </a:p>
          </p:txBody>
        </p:sp>
        <p:sp>
          <p:nvSpPr>
            <p:cNvPr id="49" name="Google Shape;14902;p85"/>
            <p:cNvSpPr txBox="1"/>
            <p:nvPr/>
          </p:nvSpPr>
          <p:spPr>
            <a:xfrm>
              <a:off x="2564463" y="3180630"/>
              <a:ext cx="1340214" cy="524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</a:p>
          </p:txBody>
        </p:sp>
        <p:sp>
          <p:nvSpPr>
            <p:cNvPr id="50" name="Google Shape;14903;p85"/>
            <p:cNvSpPr txBox="1"/>
            <p:nvPr/>
          </p:nvSpPr>
          <p:spPr>
            <a:xfrm>
              <a:off x="4405493" y="3165124"/>
              <a:ext cx="1340214" cy="524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</a:p>
          </p:txBody>
        </p:sp>
        <p:sp>
          <p:nvSpPr>
            <p:cNvPr id="51" name="Google Shape;14904;p85"/>
            <p:cNvSpPr txBox="1"/>
            <p:nvPr/>
          </p:nvSpPr>
          <p:spPr>
            <a:xfrm>
              <a:off x="680028" y="3165124"/>
              <a:ext cx="1340214" cy="524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</a:p>
          </p:txBody>
        </p:sp>
        <p:sp>
          <p:nvSpPr>
            <p:cNvPr id="58" name="Google Shape;14861;p85"/>
            <p:cNvSpPr/>
            <p:nvPr/>
          </p:nvSpPr>
          <p:spPr>
            <a:xfrm>
              <a:off x="2110851" y="3777127"/>
              <a:ext cx="406612" cy="458425"/>
            </a:xfrm>
            <a:custGeom>
              <a:avLst/>
              <a:gdLst/>
              <a:ahLst/>
              <a:cxnLst/>
              <a:rect l="l" t="t" r="r" b="b"/>
              <a:pathLst>
                <a:path w="19517" h="22004" extrusionOk="0">
                  <a:moveTo>
                    <a:pt x="9759" y="0"/>
                  </a:moveTo>
                  <a:cubicBezTo>
                    <a:pt x="9456" y="0"/>
                    <a:pt x="9154" y="80"/>
                    <a:pt x="8880" y="240"/>
                  </a:cubicBezTo>
                  <a:lnTo>
                    <a:pt x="868" y="4851"/>
                  </a:lnTo>
                  <a:cubicBezTo>
                    <a:pt x="320" y="5170"/>
                    <a:pt x="1" y="5741"/>
                    <a:pt x="1" y="6380"/>
                  </a:cubicBezTo>
                  <a:lnTo>
                    <a:pt x="1" y="15624"/>
                  </a:lnTo>
                  <a:cubicBezTo>
                    <a:pt x="1" y="16263"/>
                    <a:pt x="320" y="16834"/>
                    <a:pt x="868" y="17131"/>
                  </a:cubicBezTo>
                  <a:lnTo>
                    <a:pt x="8880" y="21764"/>
                  </a:lnTo>
                  <a:cubicBezTo>
                    <a:pt x="9154" y="21924"/>
                    <a:pt x="9456" y="22004"/>
                    <a:pt x="9759" y="22004"/>
                  </a:cubicBezTo>
                  <a:cubicBezTo>
                    <a:pt x="10061" y="22004"/>
                    <a:pt x="10363" y="21924"/>
                    <a:pt x="10637" y="21764"/>
                  </a:cubicBezTo>
                  <a:lnTo>
                    <a:pt x="18649" y="17131"/>
                  </a:lnTo>
                  <a:cubicBezTo>
                    <a:pt x="19197" y="16834"/>
                    <a:pt x="19516" y="16263"/>
                    <a:pt x="19516" y="15624"/>
                  </a:cubicBezTo>
                  <a:lnTo>
                    <a:pt x="19516" y="6380"/>
                  </a:lnTo>
                  <a:cubicBezTo>
                    <a:pt x="19516" y="5741"/>
                    <a:pt x="19197" y="5170"/>
                    <a:pt x="18649" y="4851"/>
                  </a:cubicBezTo>
                  <a:lnTo>
                    <a:pt x="10637" y="240"/>
                  </a:lnTo>
                  <a:cubicBezTo>
                    <a:pt x="10363" y="80"/>
                    <a:pt x="10061" y="0"/>
                    <a:pt x="975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861;p85"/>
            <p:cNvSpPr/>
            <p:nvPr/>
          </p:nvSpPr>
          <p:spPr>
            <a:xfrm>
              <a:off x="3950113" y="3783676"/>
              <a:ext cx="406612" cy="458425"/>
            </a:xfrm>
            <a:custGeom>
              <a:avLst/>
              <a:gdLst/>
              <a:ahLst/>
              <a:cxnLst/>
              <a:rect l="l" t="t" r="r" b="b"/>
              <a:pathLst>
                <a:path w="19517" h="22004" extrusionOk="0">
                  <a:moveTo>
                    <a:pt x="9759" y="0"/>
                  </a:moveTo>
                  <a:cubicBezTo>
                    <a:pt x="9456" y="0"/>
                    <a:pt x="9154" y="80"/>
                    <a:pt x="8880" y="240"/>
                  </a:cubicBezTo>
                  <a:lnTo>
                    <a:pt x="868" y="4851"/>
                  </a:lnTo>
                  <a:cubicBezTo>
                    <a:pt x="320" y="5170"/>
                    <a:pt x="1" y="5741"/>
                    <a:pt x="1" y="6380"/>
                  </a:cubicBezTo>
                  <a:lnTo>
                    <a:pt x="1" y="15624"/>
                  </a:lnTo>
                  <a:cubicBezTo>
                    <a:pt x="1" y="16263"/>
                    <a:pt x="320" y="16834"/>
                    <a:pt x="868" y="17131"/>
                  </a:cubicBezTo>
                  <a:lnTo>
                    <a:pt x="8880" y="21764"/>
                  </a:lnTo>
                  <a:cubicBezTo>
                    <a:pt x="9154" y="21924"/>
                    <a:pt x="9456" y="22004"/>
                    <a:pt x="9759" y="22004"/>
                  </a:cubicBezTo>
                  <a:cubicBezTo>
                    <a:pt x="10061" y="22004"/>
                    <a:pt x="10363" y="21924"/>
                    <a:pt x="10637" y="21764"/>
                  </a:cubicBezTo>
                  <a:lnTo>
                    <a:pt x="18649" y="17131"/>
                  </a:lnTo>
                  <a:cubicBezTo>
                    <a:pt x="19197" y="16834"/>
                    <a:pt x="19516" y="16263"/>
                    <a:pt x="19516" y="15624"/>
                  </a:cubicBezTo>
                  <a:lnTo>
                    <a:pt x="19516" y="6380"/>
                  </a:lnTo>
                  <a:cubicBezTo>
                    <a:pt x="19516" y="5741"/>
                    <a:pt x="19197" y="5170"/>
                    <a:pt x="18649" y="4851"/>
                  </a:cubicBezTo>
                  <a:lnTo>
                    <a:pt x="10637" y="240"/>
                  </a:lnTo>
                  <a:cubicBezTo>
                    <a:pt x="10363" y="80"/>
                    <a:pt x="10061" y="0"/>
                    <a:pt x="975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480230" y="3134983"/>
            <a:ext cx="5164166" cy="2537711"/>
            <a:chOff x="6480230" y="1888981"/>
            <a:chExt cx="4652349" cy="2286200"/>
          </a:xfrm>
        </p:grpSpPr>
        <p:sp>
          <p:nvSpPr>
            <p:cNvPr id="83" name="Google Shape;14922;p86"/>
            <p:cNvSpPr/>
            <p:nvPr/>
          </p:nvSpPr>
          <p:spPr>
            <a:xfrm>
              <a:off x="6480230" y="2137931"/>
              <a:ext cx="1788300" cy="1788300"/>
            </a:xfrm>
            <a:prstGeom prst="arc">
              <a:avLst>
                <a:gd name="adj1" fmla="val 16200000"/>
                <a:gd name="adj2" fmla="val 5298411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4923;p86"/>
            <p:cNvSpPr/>
            <p:nvPr/>
          </p:nvSpPr>
          <p:spPr>
            <a:xfrm>
              <a:off x="9590279" y="1888981"/>
              <a:ext cx="1542300" cy="7020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4925;p86"/>
            <p:cNvSpPr/>
            <p:nvPr/>
          </p:nvSpPr>
          <p:spPr>
            <a:xfrm>
              <a:off x="6617361" y="2310897"/>
              <a:ext cx="1443832" cy="1443832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4926;p86"/>
            <p:cNvSpPr/>
            <p:nvPr/>
          </p:nvSpPr>
          <p:spPr>
            <a:xfrm>
              <a:off x="6615423" y="2309998"/>
              <a:ext cx="1443832" cy="1443832"/>
            </a:xfrm>
            <a:prstGeom prst="pie">
              <a:avLst>
                <a:gd name="adj1" fmla="val 0"/>
                <a:gd name="adj2" fmla="val 16200000"/>
              </a:avLst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4928;p86"/>
            <p:cNvSpPr/>
            <p:nvPr/>
          </p:nvSpPr>
          <p:spPr>
            <a:xfrm>
              <a:off x="9281762" y="1926669"/>
              <a:ext cx="626590" cy="62659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4929;p86"/>
            <p:cNvSpPr/>
            <p:nvPr/>
          </p:nvSpPr>
          <p:spPr>
            <a:xfrm>
              <a:off x="9281762" y="1926669"/>
              <a:ext cx="626590" cy="626590"/>
            </a:xfrm>
            <a:prstGeom prst="pie">
              <a:avLst>
                <a:gd name="adj1" fmla="val 12271918"/>
                <a:gd name="adj2" fmla="val 16200000"/>
              </a:avLst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4930;p86"/>
            <p:cNvSpPr txBox="1"/>
            <p:nvPr/>
          </p:nvSpPr>
          <p:spPr>
            <a:xfrm>
              <a:off x="9849368" y="2019027"/>
              <a:ext cx="1282096" cy="4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</a:p>
          </p:txBody>
        </p:sp>
        <p:sp>
          <p:nvSpPr>
            <p:cNvPr id="92" name="Google Shape;14931;p86"/>
            <p:cNvSpPr/>
            <p:nvPr/>
          </p:nvSpPr>
          <p:spPr>
            <a:xfrm>
              <a:off x="9590279" y="2681081"/>
              <a:ext cx="1542300" cy="7020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4933;p86"/>
            <p:cNvSpPr/>
            <p:nvPr/>
          </p:nvSpPr>
          <p:spPr>
            <a:xfrm>
              <a:off x="9281762" y="2718769"/>
              <a:ext cx="626590" cy="62659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4934;p86"/>
            <p:cNvSpPr/>
            <p:nvPr/>
          </p:nvSpPr>
          <p:spPr>
            <a:xfrm>
              <a:off x="9281762" y="2718769"/>
              <a:ext cx="626590" cy="626590"/>
            </a:xfrm>
            <a:prstGeom prst="pie">
              <a:avLst>
                <a:gd name="adj1" fmla="val 9253407"/>
                <a:gd name="adj2" fmla="val 16200000"/>
              </a:avLst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4936;p86"/>
            <p:cNvSpPr/>
            <p:nvPr/>
          </p:nvSpPr>
          <p:spPr>
            <a:xfrm>
              <a:off x="9590279" y="3473181"/>
              <a:ext cx="1542300" cy="7020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4938;p86"/>
            <p:cNvSpPr/>
            <p:nvPr/>
          </p:nvSpPr>
          <p:spPr>
            <a:xfrm>
              <a:off x="9281762" y="3510869"/>
              <a:ext cx="626590" cy="62659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4939;p86"/>
            <p:cNvSpPr/>
            <p:nvPr/>
          </p:nvSpPr>
          <p:spPr>
            <a:xfrm>
              <a:off x="9281762" y="3510869"/>
              <a:ext cx="626590" cy="626590"/>
            </a:xfrm>
            <a:prstGeom prst="pie">
              <a:avLst>
                <a:gd name="adj1" fmla="val 5544305"/>
                <a:gd name="adj2" fmla="val 16200000"/>
              </a:avLst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4941;p86"/>
            <p:cNvSpPr/>
            <p:nvPr/>
          </p:nvSpPr>
          <p:spPr>
            <a:xfrm>
              <a:off x="7270729" y="2072506"/>
              <a:ext cx="137100" cy="137100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4942;p86"/>
            <p:cNvSpPr/>
            <p:nvPr/>
          </p:nvSpPr>
          <p:spPr>
            <a:xfrm>
              <a:off x="7270729" y="3856031"/>
              <a:ext cx="137100" cy="137100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4943;p86"/>
            <p:cNvSpPr/>
            <p:nvPr/>
          </p:nvSpPr>
          <p:spPr>
            <a:xfrm>
              <a:off x="8198779" y="2964269"/>
              <a:ext cx="137100" cy="137100"/>
            </a:xfrm>
            <a:prstGeom prst="ellipse">
              <a:avLst/>
            </a:prstGeom>
            <a:solidFill>
              <a:srgbClr val="003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5" name="Google Shape;14944;p86"/>
            <p:cNvCxnSpPr/>
            <p:nvPr/>
          </p:nvCxnSpPr>
          <p:spPr>
            <a:xfrm rot="10800000" flipH="1">
              <a:off x="8335879" y="2239919"/>
              <a:ext cx="945900" cy="792900"/>
            </a:xfrm>
            <a:prstGeom prst="bentConnector3">
              <a:avLst>
                <a:gd name="adj1" fmla="val 51494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4945;p86"/>
            <p:cNvCxnSpPr/>
            <p:nvPr/>
          </p:nvCxnSpPr>
          <p:spPr>
            <a:xfrm>
              <a:off x="8351119" y="3032819"/>
              <a:ext cx="945900" cy="791400"/>
            </a:xfrm>
            <a:prstGeom prst="bentConnector3">
              <a:avLst>
                <a:gd name="adj1" fmla="val 49999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4946;p86"/>
            <p:cNvCxnSpPr/>
            <p:nvPr/>
          </p:nvCxnSpPr>
          <p:spPr>
            <a:xfrm rot="10800000" flipH="1">
              <a:off x="8335879" y="3031919"/>
              <a:ext cx="945900" cy="900"/>
            </a:xfrm>
            <a:prstGeom prst="bentConnector3">
              <a:avLst>
                <a:gd name="adj1" fmla="val 49999"/>
              </a:avLst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8" name="Google Shape;14947;p86"/>
            <p:cNvSpPr txBox="1"/>
            <p:nvPr/>
          </p:nvSpPr>
          <p:spPr>
            <a:xfrm>
              <a:off x="6841588" y="2719474"/>
              <a:ext cx="995400" cy="62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b="1" dirty="0">
                  <a:solidFill>
                    <a:schemeClr val="bg1"/>
                  </a:solidFill>
                  <a:latin typeface="Poppins SemiBold" charset="0"/>
                  <a:ea typeface="Poppins SemiBold" charset="0"/>
                  <a:cs typeface="Poppins SemiBold" charset="0"/>
                </a:rPr>
                <a:t>75%</a:t>
              </a:r>
              <a:endParaRPr sz="3000" b="1" dirty="0">
                <a:solidFill>
                  <a:schemeClr val="bg1"/>
                </a:solidFill>
                <a:latin typeface="Poppins SemiBold" charset="0"/>
                <a:ea typeface="Poppins SemiBold" charset="0"/>
                <a:cs typeface="Poppins SemiBold" charset="0"/>
              </a:endParaRPr>
            </a:p>
          </p:txBody>
        </p:sp>
        <p:sp>
          <p:nvSpPr>
            <p:cNvPr id="109" name="Google Shape;14930;p86"/>
            <p:cNvSpPr txBox="1"/>
            <p:nvPr/>
          </p:nvSpPr>
          <p:spPr>
            <a:xfrm>
              <a:off x="9849368" y="2826209"/>
              <a:ext cx="1282096" cy="4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</a:p>
          </p:txBody>
        </p:sp>
        <p:sp>
          <p:nvSpPr>
            <p:cNvPr id="110" name="Google Shape;14930;p86"/>
            <p:cNvSpPr txBox="1"/>
            <p:nvPr/>
          </p:nvSpPr>
          <p:spPr>
            <a:xfrm>
              <a:off x="9849368" y="3603269"/>
              <a:ext cx="1282096" cy="4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Lorem ipsum dolor sit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amet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, </a:t>
              </a:r>
              <a:r>
                <a:rPr lang="en-US" sz="800" dirty="0" err="1">
                  <a:latin typeface="Poppins Light" charset="0"/>
                  <a:ea typeface="Poppins Light" charset="0"/>
                  <a:cs typeface="Poppins Light" charset="0"/>
                </a:rPr>
                <a:t>consectetur</a:t>
              </a:r>
              <a:r>
                <a:rPr lang="en-US" sz="800" dirty="0">
                  <a:latin typeface="Poppins Light" charset="0"/>
                  <a:ea typeface="Poppins Light" charset="0"/>
                  <a:cs typeface="Poppins Light" charset="0"/>
                </a:rPr>
                <a:t> sit dolor met</a:t>
              </a:r>
            </a:p>
          </p:txBody>
        </p:sp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5A28A74-EB69-30B9-FA4C-CFD4186E8A5A}"/>
              </a:ext>
            </a:extLst>
          </p:cNvPr>
          <p:cNvSpPr txBox="1">
            <a:spLocks/>
          </p:cNvSpPr>
          <p:nvPr/>
        </p:nvSpPr>
        <p:spPr>
          <a:xfrm>
            <a:off x="5205817" y="537507"/>
            <a:ext cx="1880758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"/>
                <a:ea typeface="SF UI Display Semibold" charset="0"/>
                <a:cs typeface="SF UI Display Semibold" charset="0"/>
              </a:rPr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898402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9B9E5981-E846-48BA-BC7A-02D5229EB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013" y="2588159"/>
            <a:ext cx="495300" cy="51435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A5753AC-E710-7D7A-9894-E933543A8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384" y="2536204"/>
            <a:ext cx="628650" cy="571500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C118060C-E2FC-B7AE-336D-5277C4240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898" y="2588159"/>
            <a:ext cx="514350" cy="514350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B73453F4-2265-F873-0538-BCF0AA67B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357" y="2709386"/>
            <a:ext cx="476250" cy="400050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FCB0C458-2111-0672-FDE4-258330CAB0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191" y="2588159"/>
            <a:ext cx="533400" cy="514350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06E633EB-DC75-6D52-9979-B5CA75A85A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7023" y="2588159"/>
            <a:ext cx="419100" cy="514350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1731A9CE-21DD-D55A-9710-EDB3575845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3634" y="2588159"/>
            <a:ext cx="438150" cy="514350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96D99E2D-3225-1BF3-D123-0CBB9B6D3D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1589" y="2570841"/>
            <a:ext cx="381000" cy="533400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21064AC2-0780-5B1B-EB62-026A120918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8777" y="2570841"/>
            <a:ext cx="533400" cy="533400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F18C77A2-7FE3-6B63-F703-AAA4A67030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1761" y="2570841"/>
            <a:ext cx="514350" cy="53340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7AF092D8-86AB-84D2-88AA-689A6C9C11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4711" y="2631454"/>
            <a:ext cx="552450" cy="476250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90BE64F3-574D-6D4A-0A70-E952A6194C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32075" y="2553522"/>
            <a:ext cx="552450" cy="552450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A012FA6B-4B3F-BCF2-4F17-EF4AA7708F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53798" y="2570841"/>
            <a:ext cx="590550" cy="533400"/>
          </a:xfrm>
          <a:prstGeom prst="rect">
            <a:avLst/>
          </a:prstGeom>
        </p:spPr>
      </p:pic>
      <p:pic>
        <p:nvPicPr>
          <p:cNvPr id="21" name="Picture 21">
            <a:extLst>
              <a:ext uri="{FF2B5EF4-FFF2-40B4-BE49-F238E27FC236}">
                <a16:creationId xmlns:a16="http://schemas.microsoft.com/office/drawing/2014/main" id="{969723E2-7D3B-F20A-75A3-E910D13E03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79430" y="2605477"/>
            <a:ext cx="628650" cy="495300"/>
          </a:xfrm>
          <a:prstGeom prst="rect">
            <a:avLst/>
          </a:prstGeom>
        </p:spPr>
      </p:pic>
      <p:pic>
        <p:nvPicPr>
          <p:cNvPr id="22" name="Picture 22">
            <a:extLst>
              <a:ext uri="{FF2B5EF4-FFF2-40B4-BE49-F238E27FC236}">
                <a16:creationId xmlns:a16="http://schemas.microsoft.com/office/drawing/2014/main" id="{7C6C1809-8562-4818-50DB-DC3ABC7ADC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03416" y="3280020"/>
            <a:ext cx="552450" cy="514350"/>
          </a:xfrm>
          <a:prstGeom prst="rect">
            <a:avLst/>
          </a:prstGeom>
        </p:spPr>
      </p:pic>
      <p:pic>
        <p:nvPicPr>
          <p:cNvPr id="23" name="Picture 23">
            <a:extLst>
              <a:ext uri="{FF2B5EF4-FFF2-40B4-BE49-F238E27FC236}">
                <a16:creationId xmlns:a16="http://schemas.microsoft.com/office/drawing/2014/main" id="{4C70A47D-3BF7-BCB8-7697-459408CC393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49384" y="3340376"/>
            <a:ext cx="545660" cy="446450"/>
          </a:xfrm>
          <a:prstGeom prst="rect">
            <a:avLst/>
          </a:prstGeom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4CBD2F2F-F38A-8DBC-7E74-B004B6E01ED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75882" y="3355465"/>
            <a:ext cx="572255" cy="461539"/>
          </a:xfrm>
          <a:prstGeom prst="rect">
            <a:avLst/>
          </a:prstGeom>
        </p:spPr>
      </p:pic>
      <p:pic>
        <p:nvPicPr>
          <p:cNvPr id="25" name="Picture 25">
            <a:extLst>
              <a:ext uri="{FF2B5EF4-FFF2-40B4-BE49-F238E27FC236}">
                <a16:creationId xmlns:a16="http://schemas.microsoft.com/office/drawing/2014/main" id="{EF3A072A-5EF2-614B-BA4E-7EB4DD7ADAB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86373" y="3280020"/>
            <a:ext cx="533400" cy="514350"/>
          </a:xfrm>
          <a:prstGeom prst="rect">
            <a:avLst/>
          </a:prstGeom>
        </p:spPr>
      </p:pic>
      <p:pic>
        <p:nvPicPr>
          <p:cNvPr id="26" name="Picture 26">
            <a:extLst>
              <a:ext uri="{FF2B5EF4-FFF2-40B4-BE49-F238E27FC236}">
                <a16:creationId xmlns:a16="http://schemas.microsoft.com/office/drawing/2014/main" id="{24882E60-CB89-842A-9B69-967CFF91D20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22816" y="3280020"/>
            <a:ext cx="438150" cy="514350"/>
          </a:xfrm>
          <a:prstGeom prst="rect">
            <a:avLst/>
          </a:prstGeom>
        </p:spPr>
      </p:pic>
      <p:pic>
        <p:nvPicPr>
          <p:cNvPr id="27" name="Picture 27">
            <a:extLst>
              <a:ext uri="{FF2B5EF4-FFF2-40B4-BE49-F238E27FC236}">
                <a16:creationId xmlns:a16="http://schemas.microsoft.com/office/drawing/2014/main" id="{0D327688-F02B-D1A0-6B63-8007183FB95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59259" y="3273093"/>
            <a:ext cx="533400" cy="476250"/>
          </a:xfrm>
          <a:prstGeom prst="rect">
            <a:avLst/>
          </a:prstGeom>
        </p:spPr>
      </p:pic>
      <p:pic>
        <p:nvPicPr>
          <p:cNvPr id="28" name="Picture 28">
            <a:extLst>
              <a:ext uri="{FF2B5EF4-FFF2-40B4-BE49-F238E27FC236}">
                <a16:creationId xmlns:a16="http://schemas.microsoft.com/office/drawing/2014/main" id="{DEE41806-EBD2-8FDB-A155-DE367B8FC17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26875" y="3278289"/>
            <a:ext cx="514350" cy="552450"/>
          </a:xfrm>
          <a:prstGeom prst="rect">
            <a:avLst/>
          </a:prstGeom>
        </p:spPr>
      </p:pic>
      <p:pic>
        <p:nvPicPr>
          <p:cNvPr id="29" name="Picture 29">
            <a:extLst>
              <a:ext uri="{FF2B5EF4-FFF2-40B4-BE49-F238E27FC236}">
                <a16:creationId xmlns:a16="http://schemas.microsoft.com/office/drawing/2014/main" id="{14DC4FC4-7C26-826B-2CCA-8807A317AC3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50330" y="3290411"/>
            <a:ext cx="514350" cy="476250"/>
          </a:xfrm>
          <a:prstGeom prst="rect">
            <a:avLst/>
          </a:prstGeom>
        </p:spPr>
      </p:pic>
      <p:pic>
        <p:nvPicPr>
          <p:cNvPr id="30" name="Picture 30">
            <a:extLst>
              <a:ext uri="{FF2B5EF4-FFF2-40B4-BE49-F238E27FC236}">
                <a16:creationId xmlns:a16="http://schemas.microsoft.com/office/drawing/2014/main" id="{03B6D1CD-55A4-FB67-316E-0058572AFA3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74230" y="3272227"/>
            <a:ext cx="400050" cy="495300"/>
          </a:xfrm>
          <a:prstGeom prst="rect">
            <a:avLst/>
          </a:prstGeom>
        </p:spPr>
      </p:pic>
      <p:pic>
        <p:nvPicPr>
          <p:cNvPr id="31" name="Picture 31">
            <a:extLst>
              <a:ext uri="{FF2B5EF4-FFF2-40B4-BE49-F238E27FC236}">
                <a16:creationId xmlns:a16="http://schemas.microsoft.com/office/drawing/2014/main" id="{ED01B2CC-8275-2D22-737D-0D6289AFA3A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462627" y="3332841"/>
            <a:ext cx="495300" cy="495300"/>
          </a:xfrm>
          <a:prstGeom prst="rect">
            <a:avLst/>
          </a:prstGeom>
        </p:spPr>
      </p:pic>
      <p:pic>
        <p:nvPicPr>
          <p:cNvPr id="32" name="Picture 32">
            <a:extLst>
              <a:ext uri="{FF2B5EF4-FFF2-40B4-BE49-F238E27FC236}">
                <a16:creationId xmlns:a16="http://schemas.microsoft.com/office/drawing/2014/main" id="{43C07E5E-BB8F-D400-C96D-1E2592AA7E8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186527" y="3332841"/>
            <a:ext cx="571500" cy="495300"/>
          </a:xfrm>
          <a:prstGeom prst="rect">
            <a:avLst/>
          </a:prstGeom>
        </p:spPr>
      </p:pic>
      <p:pic>
        <p:nvPicPr>
          <p:cNvPr id="33" name="Picture 33">
            <a:extLst>
              <a:ext uri="{FF2B5EF4-FFF2-40B4-BE49-F238E27FC236}">
                <a16:creationId xmlns:a16="http://schemas.microsoft.com/office/drawing/2014/main" id="{44A5DDF7-6B5E-0A31-707E-B386FE592AC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933807" y="3351025"/>
            <a:ext cx="514350" cy="476250"/>
          </a:xfrm>
          <a:prstGeom prst="rect">
            <a:avLst/>
          </a:prstGeom>
        </p:spPr>
      </p:pic>
      <p:pic>
        <p:nvPicPr>
          <p:cNvPr id="34" name="Picture 34">
            <a:extLst>
              <a:ext uri="{FF2B5EF4-FFF2-40B4-BE49-F238E27FC236}">
                <a16:creationId xmlns:a16="http://schemas.microsoft.com/office/drawing/2014/main" id="{D45438BF-8617-372D-3B98-4FD976651AF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626534" y="3297339"/>
            <a:ext cx="514350" cy="514350"/>
          </a:xfrm>
          <a:prstGeom prst="rect">
            <a:avLst/>
          </a:prstGeom>
        </p:spPr>
      </p:pic>
      <p:pic>
        <p:nvPicPr>
          <p:cNvPr id="35" name="Picture 35">
            <a:extLst>
              <a:ext uri="{FF2B5EF4-FFF2-40B4-BE49-F238E27FC236}">
                <a16:creationId xmlns:a16="http://schemas.microsoft.com/office/drawing/2014/main" id="{CEEBABBA-E600-0B88-ED45-19EF8C9BC44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327921" y="3262702"/>
            <a:ext cx="514350" cy="514350"/>
          </a:xfrm>
          <a:prstGeom prst="rect">
            <a:avLst/>
          </a:prstGeom>
        </p:spPr>
      </p:pic>
      <p:pic>
        <p:nvPicPr>
          <p:cNvPr id="36" name="Picture 36">
            <a:extLst>
              <a:ext uri="{FF2B5EF4-FFF2-40B4-BE49-F238E27FC236}">
                <a16:creationId xmlns:a16="http://schemas.microsoft.com/office/drawing/2014/main" id="{29084785-BA4F-2C13-7EA5-0462E72F229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306014" y="4001323"/>
            <a:ext cx="495300" cy="457200"/>
          </a:xfrm>
          <a:prstGeom prst="rect">
            <a:avLst/>
          </a:prstGeom>
        </p:spPr>
      </p:pic>
      <p:pic>
        <p:nvPicPr>
          <p:cNvPr id="37" name="Picture 37">
            <a:extLst>
              <a:ext uri="{FF2B5EF4-FFF2-40B4-BE49-F238E27FC236}">
                <a16:creationId xmlns:a16="http://schemas.microsoft.com/office/drawing/2014/main" id="{FC20AD69-A83E-90E3-AA23-A2DE35ED80C3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054159" y="4068863"/>
            <a:ext cx="419100" cy="304800"/>
          </a:xfrm>
          <a:prstGeom prst="rect">
            <a:avLst/>
          </a:prstGeom>
        </p:spPr>
      </p:pic>
      <p:pic>
        <p:nvPicPr>
          <p:cNvPr id="38" name="Picture 38">
            <a:extLst>
              <a:ext uri="{FF2B5EF4-FFF2-40B4-BE49-F238E27FC236}">
                <a16:creationId xmlns:a16="http://schemas.microsoft.com/office/drawing/2014/main" id="{605FB478-85E2-89A0-49B2-BB4793E24C7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34764" y="3999591"/>
            <a:ext cx="495300" cy="495300"/>
          </a:xfrm>
          <a:prstGeom prst="rect">
            <a:avLst/>
          </a:prstGeom>
        </p:spPr>
      </p:pic>
      <p:pic>
        <p:nvPicPr>
          <p:cNvPr id="39" name="Picture 39">
            <a:extLst>
              <a:ext uri="{FF2B5EF4-FFF2-40B4-BE49-F238E27FC236}">
                <a16:creationId xmlns:a16="http://schemas.microsoft.com/office/drawing/2014/main" id="{7DE9C135-84CB-01F4-B14B-928590B9802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469054" y="3997859"/>
            <a:ext cx="533400" cy="533400"/>
          </a:xfrm>
          <a:prstGeom prst="rect">
            <a:avLst/>
          </a:prstGeom>
        </p:spPr>
      </p:pic>
      <p:pic>
        <p:nvPicPr>
          <p:cNvPr id="40" name="Picture 40">
            <a:extLst>
              <a:ext uri="{FF2B5EF4-FFF2-40B4-BE49-F238E27FC236}">
                <a16:creationId xmlns:a16="http://schemas.microsoft.com/office/drawing/2014/main" id="{26569E1D-F093-488E-95A2-C1F88744DA4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119352" y="4000457"/>
            <a:ext cx="514350" cy="476250"/>
          </a:xfrm>
          <a:prstGeom prst="rect">
            <a:avLst/>
          </a:prstGeom>
        </p:spPr>
      </p:pic>
      <p:pic>
        <p:nvPicPr>
          <p:cNvPr id="41" name="Picture 41">
            <a:extLst>
              <a:ext uri="{FF2B5EF4-FFF2-40B4-BE49-F238E27FC236}">
                <a16:creationId xmlns:a16="http://schemas.microsoft.com/office/drawing/2014/main" id="{D4393E9F-F07C-5694-2643-7F9F8BB1446D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835459" y="4003054"/>
            <a:ext cx="381000" cy="419100"/>
          </a:xfrm>
          <a:prstGeom prst="rect">
            <a:avLst/>
          </a:prstGeom>
        </p:spPr>
      </p:pic>
      <p:pic>
        <p:nvPicPr>
          <p:cNvPr id="42" name="Picture 42">
            <a:extLst>
              <a:ext uri="{FF2B5EF4-FFF2-40B4-BE49-F238E27FC236}">
                <a16:creationId xmlns:a16="http://schemas.microsoft.com/office/drawing/2014/main" id="{A8F9C9F1-F8D5-CB2D-EE0D-8F96A6080A88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426009" y="4020373"/>
            <a:ext cx="533400" cy="419100"/>
          </a:xfrm>
          <a:prstGeom prst="rect">
            <a:avLst/>
          </a:prstGeom>
        </p:spPr>
      </p:pic>
      <p:pic>
        <p:nvPicPr>
          <p:cNvPr id="43" name="Picture 43">
            <a:extLst>
              <a:ext uri="{FF2B5EF4-FFF2-40B4-BE49-F238E27FC236}">
                <a16:creationId xmlns:a16="http://schemas.microsoft.com/office/drawing/2014/main" id="{D65DCA46-1945-5DA1-D45A-2FA03ECD7148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047732" y="3991798"/>
            <a:ext cx="571500" cy="476250"/>
          </a:xfrm>
          <a:prstGeom prst="rect">
            <a:avLst/>
          </a:prstGeom>
        </p:spPr>
      </p:pic>
      <p:pic>
        <p:nvPicPr>
          <p:cNvPr id="44" name="Picture 44">
            <a:extLst>
              <a:ext uri="{FF2B5EF4-FFF2-40B4-BE49-F238E27FC236}">
                <a16:creationId xmlns:a16="http://schemas.microsoft.com/office/drawing/2014/main" id="{D95112F2-8006-9471-B87D-B81C409398DB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797609" y="3974479"/>
            <a:ext cx="457200" cy="476250"/>
          </a:xfrm>
          <a:prstGeom prst="rect">
            <a:avLst/>
          </a:prstGeom>
        </p:spPr>
      </p:pic>
      <p:pic>
        <p:nvPicPr>
          <p:cNvPr id="45" name="Picture 45">
            <a:extLst>
              <a:ext uri="{FF2B5EF4-FFF2-40B4-BE49-F238E27FC236}">
                <a16:creationId xmlns:a16="http://schemas.microsoft.com/office/drawing/2014/main" id="{ACDB4330-DC85-7BF1-6370-4325EE38FE86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442711" y="3999591"/>
            <a:ext cx="552450" cy="495300"/>
          </a:xfrm>
          <a:prstGeom prst="rect">
            <a:avLst/>
          </a:prstGeom>
        </p:spPr>
      </p:pic>
      <p:pic>
        <p:nvPicPr>
          <p:cNvPr id="47" name="Picture 47">
            <a:extLst>
              <a:ext uri="{FF2B5EF4-FFF2-40B4-BE49-F238E27FC236}">
                <a16:creationId xmlns:a16="http://schemas.microsoft.com/office/drawing/2014/main" id="{780A57EF-A492-D32E-E686-81E6F621F478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127646" y="4023835"/>
            <a:ext cx="455468" cy="455469"/>
          </a:xfrm>
          <a:prstGeom prst="rect">
            <a:avLst/>
          </a:prstGeom>
        </p:spPr>
      </p:pic>
      <p:pic>
        <p:nvPicPr>
          <p:cNvPr id="48" name="Picture 48">
            <a:extLst>
              <a:ext uri="{FF2B5EF4-FFF2-40B4-BE49-F238E27FC236}">
                <a16:creationId xmlns:a16="http://schemas.microsoft.com/office/drawing/2014/main" id="{574F74E2-FDA3-2825-5554-2692FFC2310B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847216" y="3945904"/>
            <a:ext cx="514350" cy="533400"/>
          </a:xfrm>
          <a:prstGeom prst="rect">
            <a:avLst/>
          </a:prstGeom>
        </p:spPr>
      </p:pic>
      <p:pic>
        <p:nvPicPr>
          <p:cNvPr id="49" name="Picture 49">
            <a:extLst>
              <a:ext uri="{FF2B5EF4-FFF2-40B4-BE49-F238E27FC236}">
                <a16:creationId xmlns:a16="http://schemas.microsoft.com/office/drawing/2014/main" id="{0DD056EB-71F0-47F9-1706-34A980496D6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9624802" y="4003054"/>
            <a:ext cx="552450" cy="419100"/>
          </a:xfrm>
          <a:prstGeom prst="rect">
            <a:avLst/>
          </a:prstGeom>
        </p:spPr>
      </p:pic>
      <p:pic>
        <p:nvPicPr>
          <p:cNvPr id="50" name="Picture 50">
            <a:extLst>
              <a:ext uri="{FF2B5EF4-FFF2-40B4-BE49-F238E27FC236}">
                <a16:creationId xmlns:a16="http://schemas.microsoft.com/office/drawing/2014/main" id="{33216A8C-8060-BC18-2ADC-3A2BD0B71986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327921" y="3970150"/>
            <a:ext cx="514350" cy="381000"/>
          </a:xfrm>
          <a:prstGeom prst="rect">
            <a:avLst/>
          </a:prstGeom>
        </p:spPr>
      </p:pic>
      <p:pic>
        <p:nvPicPr>
          <p:cNvPr id="51" name="Picture 51">
            <a:extLst>
              <a:ext uri="{FF2B5EF4-FFF2-40B4-BE49-F238E27FC236}">
                <a16:creationId xmlns:a16="http://schemas.microsoft.com/office/drawing/2014/main" id="{A54B2879-94FE-1392-E0A7-3854D9090B6B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269646" y="5153719"/>
            <a:ext cx="533400" cy="533400"/>
          </a:xfrm>
          <a:prstGeom prst="rect">
            <a:avLst/>
          </a:prstGeom>
        </p:spPr>
      </p:pic>
      <p:pic>
        <p:nvPicPr>
          <p:cNvPr id="52" name="Picture 52">
            <a:extLst>
              <a:ext uri="{FF2B5EF4-FFF2-40B4-BE49-F238E27FC236}">
                <a16:creationId xmlns:a16="http://schemas.microsoft.com/office/drawing/2014/main" id="{2AAB3AA7-1ACB-068D-CBC8-A3011F9692DA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945055" y="5171903"/>
            <a:ext cx="533400" cy="514350"/>
          </a:xfrm>
          <a:prstGeom prst="rect">
            <a:avLst/>
          </a:prstGeom>
        </p:spPr>
      </p:pic>
      <p:pic>
        <p:nvPicPr>
          <p:cNvPr id="53" name="Picture 53">
            <a:extLst>
              <a:ext uri="{FF2B5EF4-FFF2-40B4-BE49-F238E27FC236}">
                <a16:creationId xmlns:a16="http://schemas.microsoft.com/office/drawing/2014/main" id="{95165603-F803-4C84-BE08-264B03CFA559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2716580" y="5171903"/>
            <a:ext cx="514350" cy="514350"/>
          </a:xfrm>
          <a:prstGeom prst="rect">
            <a:avLst/>
          </a:prstGeom>
        </p:spPr>
      </p:pic>
      <p:pic>
        <p:nvPicPr>
          <p:cNvPr id="54" name="Picture 54">
            <a:extLst>
              <a:ext uri="{FF2B5EF4-FFF2-40B4-BE49-F238E27FC236}">
                <a16:creationId xmlns:a16="http://schemas.microsoft.com/office/drawing/2014/main" id="{0D0778CE-B8C0-E300-A94B-9C6FE7486FBD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3426625" y="5171903"/>
            <a:ext cx="514350" cy="514350"/>
          </a:xfrm>
          <a:prstGeom prst="rect">
            <a:avLst/>
          </a:prstGeom>
        </p:spPr>
      </p:pic>
      <p:pic>
        <p:nvPicPr>
          <p:cNvPr id="55" name="Picture 55">
            <a:extLst>
              <a:ext uri="{FF2B5EF4-FFF2-40B4-BE49-F238E27FC236}">
                <a16:creationId xmlns:a16="http://schemas.microsoft.com/office/drawing/2014/main" id="{0E7569C1-4BCD-4521-E88E-05BF074676F8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4119352" y="5171903"/>
            <a:ext cx="514350" cy="514350"/>
          </a:xfrm>
          <a:prstGeom prst="rect">
            <a:avLst/>
          </a:prstGeom>
        </p:spPr>
      </p:pic>
      <p:pic>
        <p:nvPicPr>
          <p:cNvPr id="56" name="Picture 56">
            <a:extLst>
              <a:ext uri="{FF2B5EF4-FFF2-40B4-BE49-F238E27FC236}">
                <a16:creationId xmlns:a16="http://schemas.microsoft.com/office/drawing/2014/main" id="{76739B20-E8F3-1F38-896B-3BB0B8650A73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4829398" y="5163244"/>
            <a:ext cx="514350" cy="514350"/>
          </a:xfrm>
          <a:prstGeom prst="rect">
            <a:avLst/>
          </a:prstGeom>
        </p:spPr>
      </p:pic>
      <p:pic>
        <p:nvPicPr>
          <p:cNvPr id="57" name="Picture 57">
            <a:extLst>
              <a:ext uri="{FF2B5EF4-FFF2-40B4-BE49-F238E27FC236}">
                <a16:creationId xmlns:a16="http://schemas.microsoft.com/office/drawing/2014/main" id="{5714DF09-FAAA-EBD4-0B85-823696072CCE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5477964" y="5171903"/>
            <a:ext cx="533400" cy="514350"/>
          </a:xfrm>
          <a:prstGeom prst="rect">
            <a:avLst/>
          </a:prstGeom>
        </p:spPr>
      </p:pic>
      <p:pic>
        <p:nvPicPr>
          <p:cNvPr id="58" name="Picture 58">
            <a:extLst>
              <a:ext uri="{FF2B5EF4-FFF2-40B4-BE49-F238E27FC236}">
                <a16:creationId xmlns:a16="http://schemas.microsoft.com/office/drawing/2014/main" id="{E3892EC6-F8A7-4A51-C591-159DC0748153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6188875" y="5171903"/>
            <a:ext cx="514350" cy="514350"/>
          </a:xfrm>
          <a:prstGeom prst="rect">
            <a:avLst/>
          </a:prstGeom>
        </p:spPr>
      </p:pic>
      <p:pic>
        <p:nvPicPr>
          <p:cNvPr id="59" name="Picture 59">
            <a:extLst>
              <a:ext uri="{FF2B5EF4-FFF2-40B4-BE49-F238E27FC236}">
                <a16:creationId xmlns:a16="http://schemas.microsoft.com/office/drawing/2014/main" id="{6D6F21F5-9286-6B7F-BDF1-DDF3CFE5CAAD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6872943" y="5171903"/>
            <a:ext cx="514350" cy="514350"/>
          </a:xfrm>
          <a:prstGeom prst="rect">
            <a:avLst/>
          </a:prstGeom>
        </p:spPr>
      </p:pic>
      <p:pic>
        <p:nvPicPr>
          <p:cNvPr id="60" name="Picture 60">
            <a:extLst>
              <a:ext uri="{FF2B5EF4-FFF2-40B4-BE49-F238E27FC236}">
                <a16:creationId xmlns:a16="http://schemas.microsoft.com/office/drawing/2014/main" id="{C4B4ED6F-808E-77E6-8D1B-20556DF7A3F8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7530169" y="5171903"/>
            <a:ext cx="533400" cy="514350"/>
          </a:xfrm>
          <a:prstGeom prst="rect">
            <a:avLst/>
          </a:prstGeom>
        </p:spPr>
      </p:pic>
      <p:pic>
        <p:nvPicPr>
          <p:cNvPr id="61" name="Picture 61">
            <a:extLst>
              <a:ext uri="{FF2B5EF4-FFF2-40B4-BE49-F238E27FC236}">
                <a16:creationId xmlns:a16="http://schemas.microsoft.com/office/drawing/2014/main" id="{E100AD64-747A-9765-627B-DCD39F599B22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8205577" y="5171037"/>
            <a:ext cx="533400" cy="533400"/>
          </a:xfrm>
          <a:prstGeom prst="rect">
            <a:avLst/>
          </a:prstGeom>
        </p:spPr>
      </p:pic>
      <p:pic>
        <p:nvPicPr>
          <p:cNvPr id="62" name="Picture 62">
            <a:extLst>
              <a:ext uri="{FF2B5EF4-FFF2-40B4-BE49-F238E27FC236}">
                <a16:creationId xmlns:a16="http://schemas.microsoft.com/office/drawing/2014/main" id="{903FFA46-D6B5-25FA-CFDC-A8B6FC610D24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8915623" y="5171037"/>
            <a:ext cx="533400" cy="533400"/>
          </a:xfrm>
          <a:prstGeom prst="rect">
            <a:avLst/>
          </a:prstGeom>
        </p:spPr>
      </p:pic>
      <p:pic>
        <p:nvPicPr>
          <p:cNvPr id="63" name="Picture 63">
            <a:extLst>
              <a:ext uri="{FF2B5EF4-FFF2-40B4-BE49-F238E27FC236}">
                <a16:creationId xmlns:a16="http://schemas.microsoft.com/office/drawing/2014/main" id="{6F578135-B6D6-BFF3-21CB-9C2357697E88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9608350" y="5153719"/>
            <a:ext cx="533400" cy="533400"/>
          </a:xfrm>
          <a:prstGeom prst="rect">
            <a:avLst/>
          </a:prstGeom>
        </p:spPr>
      </p:pic>
      <p:pic>
        <p:nvPicPr>
          <p:cNvPr id="64" name="Picture 64">
            <a:extLst>
              <a:ext uri="{FF2B5EF4-FFF2-40B4-BE49-F238E27FC236}">
                <a16:creationId xmlns:a16="http://schemas.microsoft.com/office/drawing/2014/main" id="{D962994A-253A-BFBC-4AEC-C418AA1A3341}"/>
              </a:ext>
            </a:extLst>
          </p:cNvPr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0283759" y="5171037"/>
            <a:ext cx="533400" cy="5334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AC1861C-D360-98CC-9D0A-0DD808266BA9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281914" y="4577092"/>
            <a:ext cx="446450" cy="45757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8682D729-2C1D-9FE5-6AB4-271A3A8C2FA4}"/>
              </a:ext>
            </a:extLst>
          </p:cNvPr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994309" y="4637826"/>
            <a:ext cx="568294" cy="404011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69EF056F-EEE6-2674-2743-BE97681B596E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2739617" y="4614814"/>
            <a:ext cx="526233" cy="450034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86A025D7-7EE8-3047-2CB7-7C99D8659930}"/>
              </a:ext>
            </a:extLst>
      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3490488" y="4633485"/>
            <a:ext cx="412688" cy="427778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493187E0-1194-2B20-89AB-5057DA18402A}"/>
              </a:ext>
            </a:extLst>
          </p:cNvPr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4163934" y="4595765"/>
            <a:ext cx="461539" cy="473044"/>
          </a:xfrm>
          <a:prstGeom prst="rect">
            <a:avLst/>
          </a:prstGeom>
        </p:spPr>
      </p:pic>
      <p:pic>
        <p:nvPicPr>
          <p:cNvPr id="9" name="Picture 45">
            <a:extLst>
              <a:ext uri="{FF2B5EF4-FFF2-40B4-BE49-F238E27FC236}">
                <a16:creationId xmlns:a16="http://schemas.microsoft.com/office/drawing/2014/main" id="{560D88AB-CEB4-10A7-6CD5-928E2A3ED856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4810784" y="4597745"/>
            <a:ext cx="465500" cy="461539"/>
          </a:xfrm>
          <a:prstGeom prst="rect">
            <a:avLst/>
          </a:prstGeom>
        </p:spPr>
      </p:pic>
      <p:pic>
        <p:nvPicPr>
          <p:cNvPr id="46" name="Picture 64">
            <a:extLst>
              <a:ext uri="{FF2B5EF4-FFF2-40B4-BE49-F238E27FC236}">
                <a16:creationId xmlns:a16="http://schemas.microsoft.com/office/drawing/2014/main" id="{B7994519-62B4-503F-5D97-5426F951D20F}"/>
              </a:ext>
            </a:extLst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5465180" y="4580676"/>
            <a:ext cx="507184" cy="488133"/>
          </a:xfrm>
          <a:prstGeom prst="rect">
            <a:avLst/>
          </a:prstGeom>
        </p:spPr>
      </p:pic>
      <p:pic>
        <p:nvPicPr>
          <p:cNvPr id="65" name="Picture 65">
            <a:extLst>
              <a:ext uri="{FF2B5EF4-FFF2-40B4-BE49-F238E27FC236}">
                <a16:creationId xmlns:a16="http://schemas.microsoft.com/office/drawing/2014/main" id="{261BAB49-5418-3E6D-BCE6-573516E18FA0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6129103" y="4616417"/>
            <a:ext cx="499638" cy="461917"/>
          </a:xfrm>
          <a:prstGeom prst="rect">
            <a:avLst/>
          </a:prstGeom>
        </p:spPr>
      </p:pic>
      <p:pic>
        <p:nvPicPr>
          <p:cNvPr id="66" name="Picture 66">
            <a:extLst>
              <a:ext uri="{FF2B5EF4-FFF2-40B4-BE49-F238E27FC236}">
                <a16:creationId xmlns:a16="http://schemas.microsoft.com/office/drawing/2014/main" id="{D62E7870-659B-D11C-5EA7-62ED3C676C76}"/>
              </a:ext>
            </a:extLst>
          </p:cNvPr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6800567" y="4510794"/>
            <a:ext cx="552450" cy="552450"/>
          </a:xfrm>
          <a:prstGeom prst="rect">
            <a:avLst/>
          </a:prstGeom>
        </p:spPr>
      </p:pic>
      <p:pic>
        <p:nvPicPr>
          <p:cNvPr id="67" name="Picture 67">
            <a:extLst>
              <a:ext uri="{FF2B5EF4-FFF2-40B4-BE49-F238E27FC236}">
                <a16:creationId xmlns:a16="http://schemas.microsoft.com/office/drawing/2014/main" id="{8B390FCA-9263-4432-D471-255F4543A046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7526825" y="4571150"/>
            <a:ext cx="465500" cy="492094"/>
          </a:xfrm>
          <a:prstGeom prst="rect">
            <a:avLst/>
          </a:prstGeom>
        </p:spPr>
      </p:pic>
      <p:pic>
        <p:nvPicPr>
          <p:cNvPr id="68" name="Picture 68">
            <a:extLst>
              <a:ext uri="{FF2B5EF4-FFF2-40B4-BE49-F238E27FC236}">
                <a16:creationId xmlns:a16="http://schemas.microsoft.com/office/drawing/2014/main" id="{4881EF1D-34B2-A50C-03D6-0D169E1B9F5A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8198291" y="4623963"/>
            <a:ext cx="457954" cy="454371"/>
          </a:xfrm>
          <a:prstGeom prst="rect">
            <a:avLst/>
          </a:prstGeom>
        </p:spPr>
      </p:pic>
      <p:pic>
        <p:nvPicPr>
          <p:cNvPr id="69" name="Picture 69">
            <a:extLst>
              <a:ext uri="{FF2B5EF4-FFF2-40B4-BE49-F238E27FC236}">
                <a16:creationId xmlns:a16="http://schemas.microsoft.com/office/drawing/2014/main" id="{3147E5A7-E380-01B1-A5F0-FD4CDBF10947}"/>
              </a:ext>
            </a:extLst>
      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8877300" y="4625943"/>
            <a:ext cx="465500" cy="457955"/>
          </a:xfrm>
          <a:prstGeom prst="rect">
            <a:avLst/>
          </a:prstGeom>
        </p:spPr>
      </p:pic>
      <p:pic>
        <p:nvPicPr>
          <p:cNvPr id="70" name="Picture 70">
            <a:extLst>
              <a:ext uri="{FF2B5EF4-FFF2-40B4-BE49-F238E27FC236}">
                <a16:creationId xmlns:a16="http://schemas.microsoft.com/office/drawing/2014/main" id="{25373CDC-92A6-2FA2-BEEA-07F9257B0FF4}"/>
              </a:ext>
            </a:extLst>
          </p:cNvPr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9711916" y="4595765"/>
            <a:ext cx="312722" cy="473044"/>
          </a:xfrm>
          <a:prstGeom prst="rect">
            <a:avLst/>
          </a:prstGeom>
        </p:spPr>
      </p:pic>
      <p:pic>
        <p:nvPicPr>
          <p:cNvPr id="71" name="Picture 71">
            <a:extLst>
              <a:ext uri="{FF2B5EF4-FFF2-40B4-BE49-F238E27FC236}">
                <a16:creationId xmlns:a16="http://schemas.microsoft.com/office/drawing/2014/main" id="{5E5724BE-F4D2-B3BB-44DF-A5EE4CF64D8B}"/>
              </a:ext>
            </a:extLst>
      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5519973" y="1955170"/>
            <a:ext cx="465500" cy="495678"/>
          </a:xfrm>
          <a:prstGeom prst="rect">
            <a:avLst/>
          </a:prstGeom>
        </p:spPr>
      </p:pic>
      <p:sp>
        <p:nvSpPr>
          <p:cNvPr id="73" name="Titre 1">
            <a:extLst>
              <a:ext uri="{FF2B5EF4-FFF2-40B4-BE49-F238E27FC236}">
                <a16:creationId xmlns:a16="http://schemas.microsoft.com/office/drawing/2014/main" id="{8EC43A14-14CD-82A2-DC08-4405EBC8A627}"/>
              </a:ext>
            </a:extLst>
          </p:cNvPr>
          <p:cNvSpPr txBox="1">
            <a:spLocks/>
          </p:cNvSpPr>
          <p:nvPr/>
        </p:nvSpPr>
        <p:spPr>
          <a:xfrm>
            <a:off x="5205817" y="537507"/>
            <a:ext cx="1661966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latin typeface="Poppins"/>
                <a:ea typeface="SF UI Display Semibold" charset="0"/>
                <a:cs typeface="SF UI Display Semibold" charset="0"/>
              </a:rPr>
              <a:t>ICONS</a:t>
            </a:r>
          </a:p>
        </p:txBody>
      </p:sp>
      <p:pic>
        <p:nvPicPr>
          <p:cNvPr id="74" name="Picture 74">
            <a:extLst>
              <a:ext uri="{FF2B5EF4-FFF2-40B4-BE49-F238E27FC236}">
                <a16:creationId xmlns:a16="http://schemas.microsoft.com/office/drawing/2014/main" id="{AD85859F-A581-4145-57E4-54D1CEECE574}"/>
              </a:ext>
            </a:extLst>
      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1306528" y="1898776"/>
            <a:ext cx="495300" cy="495300"/>
          </a:xfrm>
          <a:prstGeom prst="rect">
            <a:avLst/>
          </a:prstGeom>
        </p:spPr>
      </p:pic>
      <p:pic>
        <p:nvPicPr>
          <p:cNvPr id="75" name="Picture 75">
            <a:extLst>
              <a:ext uri="{FF2B5EF4-FFF2-40B4-BE49-F238E27FC236}">
                <a16:creationId xmlns:a16="http://schemas.microsoft.com/office/drawing/2014/main" id="{499CC5D5-4876-30AA-C368-D0686BC4A74D}"/>
              </a:ext>
            </a:extLst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2034389" y="1932537"/>
            <a:ext cx="503222" cy="465500"/>
          </a:xfrm>
          <a:prstGeom prst="rect">
            <a:avLst/>
          </a:prstGeom>
        </p:spPr>
      </p:pic>
      <p:pic>
        <p:nvPicPr>
          <p:cNvPr id="76" name="Picture 76">
            <a:extLst>
              <a:ext uri="{FF2B5EF4-FFF2-40B4-BE49-F238E27FC236}">
                <a16:creationId xmlns:a16="http://schemas.microsoft.com/office/drawing/2014/main" id="{6840F5BE-E22B-28F0-88B5-A3E839E05EDC}"/>
              </a:ext>
            </a:extLst>
          </p:cNvPr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>
            <a:off x="2781300" y="1938479"/>
            <a:ext cx="533400" cy="476250"/>
          </a:xfrm>
          <a:prstGeom prst="rect">
            <a:avLst/>
          </a:prstGeom>
        </p:spPr>
      </p:pic>
      <p:pic>
        <p:nvPicPr>
          <p:cNvPr id="77" name="Picture 77">
            <a:extLst>
              <a:ext uri="{FF2B5EF4-FFF2-40B4-BE49-F238E27FC236}">
                <a16:creationId xmlns:a16="http://schemas.microsoft.com/office/drawing/2014/main" id="{9E87CC22-2205-1C76-191E-CCD877BABC2A}"/>
              </a:ext>
            </a:extLst>
          </p:cNvPr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>
            <a:off x="3475399" y="1962716"/>
            <a:ext cx="488133" cy="503222"/>
          </a:xfrm>
          <a:prstGeom prst="rect">
            <a:avLst/>
          </a:prstGeom>
        </p:spPr>
      </p:pic>
      <p:pic>
        <p:nvPicPr>
          <p:cNvPr id="78" name="Picture 78">
            <a:extLst>
              <a:ext uri="{FF2B5EF4-FFF2-40B4-BE49-F238E27FC236}">
                <a16:creationId xmlns:a16="http://schemas.microsoft.com/office/drawing/2014/main" id="{11647470-4F94-05F7-E191-8DAAC8ED30E2}"/>
              </a:ext>
            </a:extLst>
      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4131775" y="2021847"/>
            <a:ext cx="533400" cy="400050"/>
          </a:xfrm>
          <a:prstGeom prst="rect">
            <a:avLst/>
          </a:prstGeom>
        </p:spPr>
      </p:pic>
      <p:pic>
        <p:nvPicPr>
          <p:cNvPr id="79" name="Picture 79">
            <a:extLst>
              <a:ext uri="{FF2B5EF4-FFF2-40B4-BE49-F238E27FC236}">
                <a16:creationId xmlns:a16="http://schemas.microsoft.com/office/drawing/2014/main" id="{83349F19-A3CB-8332-FD15-C7C704AC71B1}"/>
              </a:ext>
            </a:extLst>
          </p:cNvPr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>
            <a:off x="4816726" y="2006380"/>
            <a:ext cx="468706" cy="468706"/>
          </a:xfrm>
          <a:prstGeom prst="rect">
            <a:avLst/>
          </a:prstGeom>
        </p:spPr>
      </p:pic>
      <p:pic>
        <p:nvPicPr>
          <p:cNvPr id="80" name="Picture 80">
            <a:extLst>
              <a:ext uri="{FF2B5EF4-FFF2-40B4-BE49-F238E27FC236}">
                <a16:creationId xmlns:a16="http://schemas.microsoft.com/office/drawing/2014/main" id="{0FB1B573-4070-F133-9044-B8F01476011B}"/>
              </a:ext>
            </a:extLst>
          </p:cNvPr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>
            <a:off x="6131081" y="1936498"/>
            <a:ext cx="533400" cy="495300"/>
          </a:xfrm>
          <a:prstGeom prst="rect">
            <a:avLst/>
          </a:prstGeom>
        </p:spPr>
      </p:pic>
      <p:pic>
        <p:nvPicPr>
          <p:cNvPr id="81" name="Picture 81">
            <a:extLst>
              <a:ext uri="{FF2B5EF4-FFF2-40B4-BE49-F238E27FC236}">
                <a16:creationId xmlns:a16="http://schemas.microsoft.com/office/drawing/2014/main" id="{CD393530-8A81-66C5-74A8-3C51F44EB75A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0280588" y="4656876"/>
            <a:ext cx="533400" cy="381000"/>
          </a:xfrm>
          <a:prstGeom prst="rect">
            <a:avLst/>
          </a:prstGeom>
        </p:spPr>
      </p:pic>
      <p:pic>
        <p:nvPicPr>
          <p:cNvPr id="82" name="Picture 82">
            <a:extLst>
              <a:ext uri="{FF2B5EF4-FFF2-40B4-BE49-F238E27FC236}">
                <a16:creationId xmlns:a16="http://schemas.microsoft.com/office/drawing/2014/main" id="{847D5F94-6C8A-AFD0-3463-0FE71A159B32}"/>
              </a:ext>
            </a:extLst>
      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6838667" y="1894815"/>
            <a:ext cx="476250" cy="533400"/>
          </a:xfrm>
          <a:prstGeom prst="rect">
            <a:avLst/>
          </a:prstGeom>
        </p:spPr>
      </p:pic>
      <p:pic>
        <p:nvPicPr>
          <p:cNvPr id="83" name="Picture 83">
            <a:extLst>
              <a:ext uri="{FF2B5EF4-FFF2-40B4-BE49-F238E27FC236}">
                <a16:creationId xmlns:a16="http://schemas.microsoft.com/office/drawing/2014/main" id="{4D5F5601-66CF-0D8C-0349-B3759090827F}"/>
              </a:ext>
            </a:extLst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7487121" y="1968279"/>
            <a:ext cx="477006" cy="484550"/>
          </a:xfrm>
          <a:prstGeom prst="rect">
            <a:avLst/>
          </a:prstGeom>
        </p:spPr>
      </p:pic>
      <p:pic>
        <p:nvPicPr>
          <p:cNvPr id="84" name="Picture 84">
            <a:extLst>
              <a:ext uri="{FF2B5EF4-FFF2-40B4-BE49-F238E27FC236}">
                <a16:creationId xmlns:a16="http://schemas.microsoft.com/office/drawing/2014/main" id="{747CC516-7B97-5DBD-AA4E-979423A03FD9}"/>
              </a:ext>
            </a:extLst>
      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8213379" y="1934518"/>
            <a:ext cx="533400" cy="514350"/>
          </a:xfrm>
          <a:prstGeom prst="rect">
            <a:avLst/>
          </a:prstGeom>
        </p:spPr>
      </p:pic>
      <p:pic>
        <p:nvPicPr>
          <p:cNvPr id="85" name="Picture 85">
            <a:extLst>
              <a:ext uri="{FF2B5EF4-FFF2-40B4-BE49-F238E27FC236}">
                <a16:creationId xmlns:a16="http://schemas.microsoft.com/office/drawing/2014/main" id="{134309AD-C6B7-D5B6-528A-BC7F62CC6E5F}"/>
              </a:ext>
            </a:extLst>
          </p:cNvPr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>
            <a:off x="8935676" y="1934518"/>
            <a:ext cx="552450" cy="514350"/>
          </a:xfrm>
          <a:prstGeom prst="rect">
            <a:avLst/>
          </a:prstGeom>
        </p:spPr>
      </p:pic>
      <p:pic>
        <p:nvPicPr>
          <p:cNvPr id="87" name="Picture 87">
            <a:extLst>
              <a:ext uri="{FF2B5EF4-FFF2-40B4-BE49-F238E27FC236}">
                <a16:creationId xmlns:a16="http://schemas.microsoft.com/office/drawing/2014/main" id="{0C3DCA28-7FF0-07A1-1090-2743AEACB8FE}"/>
              </a:ext>
            </a:extLst>
          </p:cNvPr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9627795" y="1930557"/>
            <a:ext cx="571500" cy="552450"/>
          </a:xfrm>
          <a:prstGeom prst="rect">
            <a:avLst/>
          </a:prstGeom>
        </p:spPr>
      </p:pic>
      <p:pic>
        <p:nvPicPr>
          <p:cNvPr id="88" name="Picture 88">
            <a:extLst>
              <a:ext uri="{FF2B5EF4-FFF2-40B4-BE49-F238E27FC236}">
                <a16:creationId xmlns:a16="http://schemas.microsoft.com/office/drawing/2014/main" id="{AC7E1994-15C0-B189-2A1C-E348A86AC2D4}"/>
              </a:ext>
            </a:extLst>
          </p:cNvPr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10325854" y="1928954"/>
            <a:ext cx="5334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156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data:image/svg+xml;charset=utf8,%20%3Csvg%20width%3D'95'%20height%3D'95'%20xmlns%3D'http%3A%2F%2Fwww.w3.org%2F2000%2Fsvg'%20xmlns%3Axlink%3D'http%3A%2F%2Fwww.w3.org%2F1999%2Fxlink'%20overflow%3D'hidden'%3E%3Cdefs%3E%3CclipPath%20id%3D'clip0'%3E%3Crect%20x%3D'0'%20y%3D'0'%20width%3D'95'%20height%3D'95'%2F%3E%3C%2FclipPath%3E%3C%2Fdefs%3E%3Cg%20clip-path%3D'url(%23clip0)'%3E%3Cpath%20d%3D'M77.4018%2037.5779C76.7122%2039.3905%2076.0866%2041.2294%2075.3254%2043.0119%2073.9236%2046.2941%2071.8096%2049.1392%2069.639%2051.9391L69.4694%2052.1652C70.2532%2052.9867%2071.0823%2053.7592%2071.7907%2054.6259%2073.7246%2056.9291%2073.4254%2060.3636%2071.1222%2062.2975%2070.5163%2062.8062%2069.8071%2063.1767%2069.0436%2063.3836%2068.9117%2063.4212%2068.7798%2063.474%2068.6404%2063.5192%2070.3587%2066.5339%2070.2796%2069.0549%2068.4294%2070.9014%2066.304%2073.023%2064.0618%2073.1624%2060.8512%2071.3461%2059.8677%2075.9133%2054.0908%2077.447%2050.6767%2073.3848%2050.6013%2073.5995%2050.5372%2073.7616%2050.4807%2073.9651%2049.5654%2076.8516%2046.4833%2078.4494%2043.5967%2077.5341%2042.9482%2077.3283%2042.3434%2077.0035%2041.8135%2076.5765L41.7645%2076.5388C40.8575%2075.5779%2039.7142%2074.8721%2038.4484%2074.4926%2036.7375%2073.9726%2035.7879%2072.5331%2035.5354%2070.7243%2035.4601%2070.1892%2035.2001%2069.8651%2034.6687%2069.8387%2032.2216%2069.6518%2030.3012%2067.6637%2030.1995%2065.2112%2030.184%2065.0665%2030.1591%2064.9229%2030.1241%2064.7816%2027.4271%2064.9972%2025.0662%2062.9856%2024.8507%2060.2886%2024.8499%2060.2788%2024.8492%2060.2694%2024.8484%2060.2596%2024.8281%2060.0086%2024.8281%2059.7569%2024.8484%2059.5059%2024.1543%2059.3356%2023.4741%2059.1125%2022.8135%2058.8389%2020.4455%2057.6692%2019.471%2054.8034%2020.6354%2052.4328%2020.7289%2052.2406%2020.8359%2052.0555%2020.9557%2051.8788%2021.0914%2051.618%2021.1291%2051.3169%2021.0612%2051.0309%2020.915%2050.422%2020.73%2049.8228%2020.5073%2049.2372%2020.4059%2048.944%2020.251%2048.6719%2020.0513%2048.4345%2018.0918%2046.2263%2016.1236%2044.0229%2014.1463%2041.8248%2012.5862%2040.0914%2012.6164%2037.9208%2014.2669%2036.2628%2019.1884%2031.3161%2024.12%2026.3784%2029.0614%2021.4494%2030.6969%2019.8139%2032.9277%2019.7536%2034.5708%2021.2874%2034.9095%2021.6457%2035.4134%2021.7964%2035.8934%2021.683%2038.7498%2021.2572%2041.6176%2020.8954%2044.4815%2020.5073%2048.1745%2020.005%2051.8663%2019.5023%2055.5567%2019%2055.7206%2018.9728%2055.88%2018.925%2056.0315%2018.8568L57.9157%2018.0013%2059.1818%2018.0013C60.4103%2018.3179%2061.2733%2019.1507%2062.1325%2020.0174%2066.5565%2024.4716%2070.9907%2028.9118%2075.4347%2033.3385%2076.2864%2034.1826%2077.0853%2035.0418%2077.4169%2036.2288ZM38.3429%2057.5163C38.373%2057.5577%2038.3806%2057.5803%2038.3994%2057.5878%2038.4495%2057.624%2038.5057%2057.6508%2038.5652%2057.667%2040.3405%2058.0012%2041.7789%2059.3028%2042.2883%2061.0359%2042.3972%2061.3034%2042.563%2061.5439%2042.7744%2061.7406%2046.1784%2065.1547%2049.585%2068.5639%2052.9942%2071.9678%2053.1977%2072.1785%2053.4155%2072.3748%2053.6461%2072.5557%2054.9021%2073.534%2056.7136%2073.3086%2057.6918%2072.0526%2057.6922%2072.0519%2057.693%2072.0515%2057.6933%2072.0508%2057.7951%2071.9189%2057.8859%2071.7791%2057.9647%2071.6325%2058.594%2070.453%2058.3415%2069.1265%2057.2524%2068.0337%2053.9212%2064.6949%2050.5889%2061.36%2047.255%2058.0287%2047.044%2057.8264%2046.8556%2057.6014%2046.6935%2057.358%2046.3548%2056.824%2046.4399%2056.1253%2046.897%2055.6886%2047.3428%2055.2439%2048.0347%2055.1599%2048.5739%2055.4851%2048.8351%2055.6592%2049.0755%2055.8627%2049.2899%2056.0918L61.9629%2068.7535C62.1803%2068.9814%2062.4117%2069.1955%2062.6562%2069.3941%2063.8893%2070.3916%2065.6973%2070.2009%2066.6948%2068.9682%2067.017%2068.5695%2067.2269%2068.0921%2067.3026%2067.5853%2067.4835%2066.4774%2067.02%2065.6031%2066.2475%2064.8344%2061.944%2060.546%2057.647%2056.2501%2053.356%2051.9466%2053.1359%2051.745%2052.9407%2051.517%2052.7756%2051.2683%2052.389%2050.6175%2052.5993%2049.7764%2053.2467%2049.3841%2053.3447%2049.3261%2053.4498%2049.2805%2053.5595%2049.2485%2054.2717%2049.0262%2054.7616%2049.3879%2055.2251%2049.8514L65.0491%2059.6717C65.2866%2059.9129%2065.5383%2060.1394%2065.8028%2060.35%2067.0336%2061.34%2068.8341%2061.1448%2069.824%2059.914%2070.121%2059.5451%2070.3214%2059.1084%2070.4077%2058.643%2070.6451%2057.5125%2070.1967%2056.6043%2069.4091%2055.8167L46.5956%2033.0333C46.3578%2032.8189%2046.0525%2032.6938%2045.7326%2032.6791%2042.7782%2032.615%2039.8238%2032.5924%2036.8694%2032.5434%2032.826%2032.4793%2030.2258%2028.8881%2031.5636%2025.1612%2031.8877%2024.4482%2032.2736%2023.7647%2032.7167%2023.1188%2032.0158%2022.6025%2031.5372%2022.6326%2030.8665%2023.3072%2025.9601%2028.2087%2021.0612%2033.1162%2016.1699%2038.0301%2015.4464%2038.7536%2015.4502%2039.3415%2016.136%2040.1102%2017.926%2042.1112%2019.6858%2044.1348%2021.5172%2046.0944%2022.3689%2047.0063%2023.0547%2047.9785%2023.2356%2049.2183%2023.2356%2049.2522%2023.2808%2049.2786%2023.3298%2049.3465%2024.7052%2048.182%2026.2465%2047.6959%2028.0025%2048.216%2029.7586%2048.736%2030.8665%2049.9381%2031.4129%2051.6715%2033.2971%2050.7671%2035.0908%2050.8387%2036.715%2052.1049%2038.52%2053.5143%2038.942%2055.3984%2038.3504%2057.5351M67.6078%2050.3225C69.492%2047.8693%2071.3498%2045.4726%2072.6009%2042.7104%2073.3244%2041.1164%2073.8596%2039.4357%2074.4851%2037.8116%2074.9147%2036.7187%2074.8921%2036.5039%2074.048%2035.6598%2071.9904%2033.5997%2069.9329%2031.5384%2067.8754%2029.476%2065.1121%2026.7126%2062.3597%2023.9565%2059.619%2021.2082%2058.8954%2020.4847%2058.4658%2020.4093%2057.6217%2020.9444%2056.9981%2021.3228%2056.2975%2021.5572%2055.5717%2021.6303%2049.0977%2022.5094%2042.6275%2023.3889%2036.161%2024.2681%2034.6051%2024.5274%2033.5537%2025.9989%2033.8129%2027.5552%2034.05%2028.9782%2035.3112%2030.0013%2036.7526%2029.9395%2040.0435%2029.9949%2043.3322%2030.0348%2046.6182%2030.0601%2047.0745%2030.0454%2047.5146%2030.2296%2047.824%2030.565%2054.2276%2036.9912%2060.6338%2043.4087%2067.0426%2049.8175%2067.2009%2049.9758%2067.3667%2050.1303%2067.5702%2050.3225M27.4448%2059.6491C27.5126%2060.9078%2027.9422%2061.6087%2028.8014%2061.9968%2029.618%2062.4072%2030.6076%2062.2308%2031.232%2061.5634%2032.6161%2060.2219%2033.978%2058.8615%2035.3169%2057.4823%2036.1983%2056.6669%2036.2514%2055.291%2035.436%2054.4096%2035.4352%2054.4089%2035.4345%2054.4081%2035.4337%2054.4074%2035.396%2054.3659%2035.3583%2054.3244%2035.3169%2054.2868%2034.4479%2053.4351%2033.0529%2053.4483%2032.2005%2054.3169L32.1628%2054.3508C30.8137%2055.666%2029.4684%2056.9887%2028.1834%2058.3566%2027.8721%2058.7496%2027.6185%2059.1849%2027.4297%2059.6491M35.2151%2067.2725C35.5739%2067.2032%2035.9146%2067.0618%2036.2175%2066.858%2037.3499%2065.8386%2038.4277%2064.7609%2039.447%2063.6285%2040.163%2062.8145%2039.9557%2061.5371%2039.1644%2060.7872%2038.3904%2060.0086%2037.1521%2059.9434%2036.3004%2060.6364%2035.234%2061.6011%2034.2165%2062.6299%2033.2443%2063.6926%2032.6719%2064.3192%2032.5698%2065.2436%2032.9918%2065.9799%2033.395%2066.8014%2034.0809%2067.216%2035.2151%2067.2725M26.6271%2050.5146C26.1617%2050.6658%2025.7182%2050.8772%2025.3082%2051.144%2024.5775%2051.7691%2023.8947%2052.4478%2023.2657%2053.1751%2022.5%2054.1217%2022.6466%2055.5096%2023.5928%2056.2753%2024.3853%2056.9163%2025.5135%2056.931%2026.3218%2056.3104%2027.0842%2055.6566%2027.796%2054.9462%2028.451%2054.185%2029.0117%2053.5478%2029.1082%2052.6261%2028.6921%2051.8863%2028.3153%2051.0573%2027.5993%2050.6503%2026.6308%2050.5146M40.5285%2072.3522C40.8831%2072.29%2041.223%2072.1623%2041.5309%2071.9754%2042.2032%2071.4199%2042.8144%2070.7948%2043.3548%2070.1101%2044.0274%2069.0979%2043.752%2067.7319%2042.7398%2067.0592%2041.9944%2066.5637%2041.0233%2066.5693%2040.2836%2067.0728%2039.6279%2067.5936%2039.0314%2068.1848%2038.5049%2068.8363%2037.9762%2069.4785%2037.908%2070.3836%2038.3353%2071.0974%2038.7461%2071.8849%2039.4131%2072.2995%2040.5398%2072.3334M43.0646%2074.112C43.755%2075.0281%2044.9435%2075.4163%2046.0416%2075.0843%2047.1834%2074.7666%2048.0125%2073.7801%2048.1293%2072.6009%2048.2423%2071.1539%2047.4095%2070.2344%2046.3205%2069.33%2046.1132%2071.591%2044.4928%2072.7818%2043.0646%2074.112'%2F%3E%3Cpath%20d%3D'M47.5%200.565201C73.4254%200.569351%2094.4389%2021.5892%2094.4351%2047.5147%2094.4336%2057.4081%2091.3062%2067.0479%2085.5%2075.0579'%20stroke%3D'%23000000'%20stroke-width%3D'1.1305'%20stroke-miterlimit%3D'10'%20fill%3D'none'%2F%3E%3Cpath%20d%3D'M47.5%2094.4347C21.5745%2094.4302%200.561417%2073.4096%200.565933%2047.4841%200.567444%2038.4755%203.16119%2029.6572%208.03783%2022.0825'%20stroke%3D'%23000000'%20stroke-width%3D'1.1305'%20stroke-miterlimit%3D'10'%20fill%3D'none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" name="AutoShape 5" descr="data:image/svg+xml;charset=utf8,%20%3Csvg%20width%3D'95'%20height%3D'96'%20xmlns%3D'http%3A%2F%2Fwww.w3.org%2F2000%2Fsvg'%20xmlns%3Axlink%3D'http%3A%2F%2Fwww.w3.org%2F1999%2Fxlink'%20overflow%3D'hidden'%3E%3Cdefs%3E%3CclipPath%20id%3D'clip0'%3E%3Crect%20x%3D'0'%20y%3D'0'%20width%3D'95'%20height%3D'96'%2F%3E%3C%2FclipPath%3E%3C%2Fdefs%3E%3Cg%20clip-path%3D'url(%23clip0)'%3E%3Cpath%20d%3D'M140.856%20141.54C163.742%20124.072%20196.455%20128.465%20213.923%20151.351%20220.864%20160.445%20224.621%20171.57%20224.614%20183.01'%20stroke%3D'%23000000'%20stroke-width%3D'0.88868'%20stroke-miterlimit%3D'10'%20fill%3D'none'%20transform%3D'matrix(1%200%200%201.01053%20-130.069%20-131.773)'%2F%3E%3Cpath%20d%3D'M214.079%20183.01C214.082%20205.99%20195.456%20224.621%20172.477%20224.625%20150.742%20224.628%20132.667%20207.902%20130.987%20186.232%20130.904%20185.171%20130.863%20184.098%20130.863%20183.01%20130.848%20170.617%20136.373%20158.865%20145.926%20150.969%20146.894%20150.165%20147.903%20149.4%20148.947%20148.685%20167.906%20135.695%20193.805%20140.534%20206.795%20159.493%20211.13%20165.82%20213.632%20173.222%20214.025%20180.882%20214.061%20181.584%20214.079%20182.295%20214.079%20183.01Z'%20stroke%3D'%23000000'%20stroke-width%3D'1.55519'%20stroke-miterlimit%3D'10'%20fill%3D'none'%20transform%3D'matrix(1%200%200%201.01053%20-130.069%20-131.773)'%2F%3E%3Cpath%20d%3D'M187.854%20181.704%20163.882%20168.223C163.164%20167.816%20162.253%20168.067%20161.846%20168.784%20161.845%20168.787%20161.843%20168.789%20161.842%20168.791%20161.717%20169.017%20161.651%20169.271%20161.651%20169.529L161.651%20196.496C161.653%20197.323%20162.325%20197.992%20163.153%20197.989%20163.404%20197.989%20163.652%20197.924%20163.873%20197.802L187.845%20184.317C188.566%20183.912%20188.824%20183%20188.419%20182.279%20188.284%20182.038%20188.086%20181.839%20187.845%20181.704Z'%20transform%3D'matrix(1%200%200%201.01053%20-130.069%20-131.773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AutoShape 6" descr="data:image/svg+xml;charset=utf8,%20%3Csvg%20width%3D'121'%20height%3D'114'%20xmlns%3D'http%3A%2F%2Fwww.w3.org%2F2000%2Fsvg'%20xmlns%3Axlink%3D'http%3A%2F%2Fwww.w3.org%2F1999%2Fxlink'%20overflow%3D'hidden'%3E%3Cdefs%3E%3CclipPath%20id%3D'clip0'%3E%3Crect%20x%3D'0'%20y%3D'0'%20width%3D'121'%20height%3D'114'%2F%3E%3C%2FclipPath%3E%3C%2Fdefs%3E%3Cg%20clip-path%3D'url(%23clip0)'%3E%3Cpath%20d%3D'M210.302%20200.931%20252.785%20200.931%20252.785%20262.663%20210.302%20262.663ZM218.173%20192.391%20244.683%20192.391%20244.683%20197.619%20218.173%20197.619ZM229.841%20173.614%20229.841%20189.093%20214.999%20189.093%20214.999%20197.637%20207.035%20197.637%20207.035%20265.92%20256.033%20265.92%20256.033%20197.753%20247.959%20197.753%20247.959%20189.162%20233.052%20189.162%20233.052%20173.632Z'%20transform%3D'matrix(1.00064%200%200%201%20-170.341%20-173.632)'%2F%3E%3Cpath%20d%3D'M44.9098%2072.7489%2048.0286%2072.7489%2048.0286%2081.1458%2044.9098%2081.1458Z'%20transform%3D'matrix(1.00064%200%200%201%200.0405634%202.62467e-05)'%2F%3E%3Cpath%20d%3D'M54.7001%2072.7396%2057.7958%2072.7396%2057.7958%2081.1781%2054.7001%2081.1781Z'%20transform%3D'matrix(1.00064%200%200%201%200.0405634%202.62467e-05)'%2F%3E%3Cpath%20d%3D'M74.2898%2072.735%2077.3995%2072.735%2077.3995%2081.1689%2074.2898%2081.1689Z'%20transform%3D'matrix(1.00064%200%200%201%200.0405634%202.62467e-05)'%2F%3E%3Cpath%20d%3D'M44.9144%2035.1887%2048.0102%2035.1887%2048.0102%2043.6087%2044.9144%2043.6087Z'%20transform%3D'matrix(1.00064%200%200%201%200.0405634%202.62467e-05)'%2F%3E%3Cpath%20d%3D'M54.6908%2035.2118%2057.7958%2035.2118%2057.7958%2043.6087%2054.6908%2043.6087Z'%20transform%3D'matrix(1.00064%200%200%201%200.0405634%202.62467e-05)'%2F%3E%3Cpath%20d%3D'M74.2991%2035.1979%2077.3902%2035.1979%2077.3902%2043.6179%2074.2991%2043.6179Z'%20transform%3D'matrix(1.00064%200%200%201%200.0405634%202.62467e-05)'%2F%3E%3Cpath%20d%3D'M44.9236%2053.9757%2048.0286%2053.9757%2048.0286%2062.3773%2044.9236%2062.3773Z'%20transform%3D'matrix(1.00064%200%200%201%200.0405634%202.62467e-05)'%2F%3E%3Cpath%20d%3D'M54.7001%2053.9665%2057.7912%2053.9665%2057.7912%2062.4049%2054.7001%2062.4049Z'%20transform%3D'matrix(1.00064%200%200%201%200.0405634%202.62467e-05)'%2F%3E%3Cpath%20d%3D'M74.2944%2053.9665%2077.3949%2053.9665%2077.3949%2062.368%2074.2944%2062.368Z'%20transform%3D'matrix(1.00064%200%200%201%200.0405634%202.62467e-05)'%2F%3E%3Cpath%20d%3D'M64.5272%2072.7304%2067.5769%2072.7304%2067.5769%2081.1781%2064.5272%2081.1781Z'%20transform%3D'matrix(1.00064%200%200%201%200.0405634%202.62467e-05)'%2F%3E%3Cpath%20d%3D'M64.5411%2035.2025%2067.5861%2035.2025%2067.5861%2043.6133%2064.5411%2043.6133Z'%20transform%3D'matrix(1.00064%200%200%201%200.0405634%202.62467e-05)'%2F%3E%3Cpath%20d%3D'M64.5272%2053.9619%2067.5677%2053.9619%2067.5677%2062.4049%2064.5272%2062.4049Z'%20transform%3D'matrix(1.00064%200%200%201%200.0405634%202.62467e-05)'%2F%3E%3Cpath%20d%3D'M171.201%20227.22C171.185%20205.969%20182.517%20186.327%20200.922%20175.704'%20stroke%3D'%23000000'%20stroke-width%3D'1.84548'%20stroke-miterlimit%3D'10'%20fill%3D'none'%20transform%3D'matrix(1.00064%200%200%201%20-170.341%20-173.632)'%2F%3E%3Cpath%20d%3D'M265.034%20178.647C291.863%20197.608%20298.241%20234.727%20279.281%20261.556%20268.129%20277.335%20250.008%20286.715%20230.685%20286.709'%20stroke%3D'%23000000'%20stroke-width%3D'1.84548'%20stroke-miterlimit%3D'10'%20fill%3D'none'%20transform%3D'matrix(1.00064%200%200%201%20-170.341%20-173.632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AutoShape 7" descr="data:image/svg+xml;charset=utf8,%20%3Csvg%20width%3D'95'%20height%3D'95'%20xmlns%3D'http%3A%2F%2Fwww.w3.org%2F2000%2Fsvg'%20xmlns%3Axlink%3D'http%3A%2F%2Fwww.w3.org%2F1999%2Fxlink'%20overflow%3D'hidden'%3E%3Cdefs%3E%3CclipPath%20id%3D'clip0'%3E%3Crect%20x%3D'0'%20y%3D'0'%20width%3D'95'%20height%3D'95'%2F%3E%3C%2FclipPath%3E%3C%2Fdefs%3E%3Cg%20clip-path%3D'url(%23clip0)'%3E%3Cpath%20d%3D'M82.3427%2045.6429C82.3427%2065.9563%2065.8754%2082.4236%2045.562%2082.4236%2025.2487%2082.4236%208.78142%2065.9563%208.78142%2045.6429%208.78142%2025.3295%2025.2487%208.86223%2045.562%208.86223%2065.8754%208.86223%2082.3427%2025.3295%2082.3427%2045.6429Z'%20stroke%3D'%23000000'%20stroke-width%3D'2.10838'%20stroke-miterlimit%3D'10'%20fill%3D'none'%2F%3E%3Cpath%20d%3D'M71.1437%2071.221%2093.4327%2093.5101'%20stroke%3D'%23000000'%20stroke-width%3D'4.21675'%20stroke-miterlimit%3D'10'%20fill%3D'none'%2F%3E%3Cpath%20d%3D'M23.5295%2040.2455%2026.5129%2035.0764%2028.0204%2032.4655C28.4947%2031.6478%2029.5405%2031.3667%2030.3606%2031.8365%2030.6207%2031.9887%2030.8375%2032.2055%2030.9896%2032.4655L32.4971%2035.0764%2035.4875%2040.256'%20stroke%3D'%23000000'%20stroke-width%3D'2.10838'%20stroke-linecap%3D'round'%20stroke-miterlimit%3D'10'%20fill%3D'none'%2F%3E%3Cpath%20d%3D'M45.0068%2062.0707%2046.8903%2058.8097%2047.8391%2057.1652C48.1406%2056.649%2048.8033%2056.4747%2049.3195%2056.7762%2049.4805%2056.87%2049.6143%2057.0042%2049.7085%2057.1652L50.6573%2058.8097%2052.5408%2062.0707'%20stroke%3D'%23000000'%20stroke-width%3D'1.40558'%20stroke-linecap%3D'round'%20stroke-miterlimit%3D'10'%20fill%3D'none'%2F%3E%3Cpath%20d%3D'M57.2495%2041.6967%2058.2545%2039.9608%2058.757%2039.0858C58.9161%2038.8103%2059.2686%2038.7158%2059.5441%2038.875%2059.6305%2038.9259%2059.7022%2038.9987%2059.7514%2039.0858L60.2469%2039.9608%2061.2519%2041.6967'%20stroke%3D'%23000000'%20stroke-width%3D'0.702792'%20stroke-linecap%3D'round'%20stroke-miterlimit%3D'10'%20fill%3D'none'%2F%3E%3Cpath%20d%3D'M85.4349%2024.3167C86.1096%2025.5792%2086.7221%2026.8773%2087.2727%2028.2101%2093.1618%2042.4593%2091.3813%2058.7271%2082.55%2071.3651'%20stroke%3D'%23000000'%20stroke-width%3D'0.702792'%20stroke-miterlimit%3D'10'%20fill%3D'none'%2F%3E%3Cpath%20d%3D'M21.9061%207.04199C34.3511-0.604034%2049.7233-1.76752%2063.1775%203.91808'%20stroke%3D'%23000000'%20stroke-width%3D'0.702792'%20stroke-miterlimit%3D'10'%20fill%3D'none'%2F%3E%3Cpath%20d%3D'M45.5656%2090.6217C20.6442%2090.6276%200.436462%2070.4308%200.428726%2045.5094L0.428726%2045.4848'%20stroke%3D'%23000000'%20stroke-width%3D'0.702792'%20stroke-miterlimit%3D'10'%20fill%3D'none'%2F%3E%3Cpath%20d%3D'M75.2304%2045.6429C75.2304%2062.0264%2061.949%2075.3078%2045.5656%2075.3078L45.5656%2075.3078'%20stroke%3D'%23000000'%20stroke-width%3D'1.40558'%20stroke-linecap%3D'round'%20stroke-miterlimit%3D'10'%20fill%3D'none'%2F%3E%3Cpath%20d%3D'M15.8972%2045.6429C15.8951%2029.2594%2029.175%2015.9766%2045.5585%2015.9745L45.5585%2015.9745'%20stroke%3D'%23000000'%20stroke-width%3D'1.40558'%20stroke-linecap%3D'round'%20stroke-miterlimit%3D'10'%20fill%3D'none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" name="AutoShape 8" descr="data:image/svg+xml;charset=utf8,%20%3Csvg%20width%3D'96'%20height%3D'95'%20xmlns%3D'http%3A%2F%2Fwww.w3.org%2F2000%2Fsvg'%20xmlns%3Axlink%3D'http%3A%2F%2Fwww.w3.org%2F1999%2Fxlink'%20overflow%3D'hidden'%3E%3Cdefs%3E%3CclipPath%20id%3D'clip0'%3E%3Crect%20x%3D'0'%20y%3D'0'%20width%3D'96'%20height%3D'95'%2F%3E%3C%2FclipPath%3E%3C%2Fdefs%3E%3Cg%20clip-path%3D'url(%23clip0)'%3E%3Cpath%20d%3D'M220.082%20210.571C219.962%20210.988%20219.868%20211.416%20219.706%20211.819%20219.402%20212.662%20218.822%20213.378%20218.06%20213.852%20212.203%20217.489%20206.346%20221.131%20200.488%20224.776%20199.26%20225.527%20197.858%20225.854%20196.467%20226.185%20193.739%20226.85%20190.937%20227.162%20188.129%20227.113%20185.762%20227.016%20183.418%20226.601%20181.161%20225.881%20177.546%20224.818%20174.046%20223.395%20170.714%20221.634%20168.42%20220.44%20165.875%20219.807%20163.289%20219.789%20162.815%20219.779%20162.344%20219.709%20161.887%20219.582%20161.388%20219.418%20161.074%20218.924%20161.136%20218.402%20161.202%20217.862%20161.623%20217.434%20162.161%20217.358%20164.98%20217.358%20167.776%20217.508%20170.384%20218.744%20172.161%20219.582%20173.916%20220.458%20175.709%20221.262%20178.646%20222.603%20181.724%20223.611%20184.886%20224.268%20187.291%20224.711%20189.753%20224.766%20192.176%20224.43%20194.209%20224.243%20196.211%20223.799%20198.132%20223.107%20198.917%20222.801%20199.671%20222.424%20200.387%20221.98%20205.723%20218.662%20211.041%20215.317%20216.377%20211.995%20217.264%20211.443%20217.715%20210.702%20217.602%20209.654%20217.433%20208.064%20215.783%20207.057%20214.457%20207.681%20212.465%20208.621%20210.462%20209.526%20208.474%20210.473%20205.405%20211.934%20202.34%20213.409%20199.278%20214.9%20197.975%20215.523%20196.555%20215.862%20195.111%20215.896%20191.618%20216.071%20188.118%20216.036%20184.63%20215.791%20182.142%20215.584%20179.666%20215.186%20177.186%20214.84%20176.344%20214.723%20175.908%20214.22%20175.934%20213.547%20175.909%20212.971%20176.355%20212.483%20176.932%20212.457%20176.933%20212.457%20176.933%20212.457%20176.934%20212.457%20176.998%20212.452%20177.062%20212.452%20177.125%20212.457%20178.854%20212.642%20180.587%20212.833%20182.311%20213.059%20185.616%20213.498%20188.952%20213.664%20192.285%20213.555%20193.754%20213.506%20195.227%20213.356%20196.689%20213.179%20197.243%20213.076%20197.777%20212.885%20198.271%20212.615%20202.901%20210.406%20207.524%20208.186%20212.142%20205.956%20212.518%20205.772%20212.927%20205.618%20213.299%20205.415%20215.516%20204.197%20219.425%20205.656%20220%20209.038%20220.019%20209.147%20220.045%20209.255%20220.078%20209.361Z'%20transform%3D'matrix(1.01053%200%200%201%20-141.873%20-140.377)'%2F%3E%3Cpath%20d%3D'M147.231%20229.608C147.073%20229.451%20146.912%20229.289%20146.758%20229.127%20146.444%20228.858%20146.332%20228.421%20146.476%20228.034%20146.581%20227.592%20146.969%20227.275%20147.423%20227.26%20148.438%20227.222%20149.448%20227.181%20150.463%20227.155%20151.966%20227.117%20153.469%20227.091%20154.973%20227.057%20155.11%20227.049%20155.247%20227.031%20155.382%20227.001%20155.976%20226.869%20156.111%20226.711%20156.111%20226.11%20156.138%20220.447%20156.171%20214.784%20156.175%20209.124%20156.175%20205.93%20156.134%20202.736%20156.104%20199.541%20156.104%20199.214%20156.059%20198.891%20156.059%20198.564%20156.083%20198.181%20155.798%20197.848%20155.416%20197.813%20154.986%20197.728%20154.55%20197.68%20154.112%20197.67%20152.094%20197.632%20150.08%20197.614%20148.062%20197.587%20147.836%20197.587%20147.615%20197.542%20147.389%20197.527%20146.789%20197.46%20146.357%20196.918%20146.425%20196.318%20146.454%20196.063%20146.571%20195.826%20146.758%20195.648%20147.014%20195.31%20147.425%20195.126%20147.848%20195.16%20150.2%20195.205%20152.556%20195.216%20154.912%20195.235%20156.938%20195.235%20157.859%20196.257%20158.591%20197.903%20158.633%20198.024%20158.649%20198.151%20158.64%20198.279%20158.64%20207.684%20158.64%20217.091%20158.64%20226.501%20158.613%20226.783%20158.529%20227.056%20158.392%20227.305%20157.723%20228.789%20156.596%20229.56%20154.943%20229.56%20154.756%20229.568%20154.57%20229.589%20154.386%20229.624Z'%20transform%3D'matrix(1.01053%200%200%201%20-141.873%20-140.377)'%2F%3E%3Cpath%20d%3D'M167.603%20200.045C168.99%20200.083%20170.805%20200.124%20172.62%20200.192%20173.678%20200.252%20174.699%20200.608%20175.566%20201.217%20177.298%20202.345%20179.004%20203.551%20180.692%20204.761%20181.965%20205.715%20183.322%20206.551%20184.747%20207.26%20184.935%20207.349%20185.14%20207.398%20185.348%20207.403%20187.978%20207.441%20190.586%20207.463%20193.202%20207.493%20194.587%20207.492%20195.945%20207.883%20197.118%20208.621%20197.662%20208.963%20198.023%20209.41%20197.922%20210.101%20197.872%20210.697%20197.349%20211.139%20196.753%20211.09%20196.638%20211.08%20196.525%20211.052%20196.419%20211.007%20196.132%20210.882%20195.857%20210.732%20195.596%20210.56%20195.09%20210.232%20194.506%20210.045%20193.905%20210.018%20190.876%20209.948%20187.846%20209.867%20184.814%20209.774%20184.494%20209.759%20184.179%20209.68%20183.89%20209.541%20181.579%20208.47%20179.576%20206.911%20177.52%20205.449%20176.175%20204.424%20174.74%20203.524%20173.232%20202.758%20172.997%20202.645%20172.741%20202.584%20172.481%20202.578%20169.726%20202.54%20166.968%20202.529%20164.213%20202.499%20163.586%20202.499%20162.962%20202.461%20162.334%20202.428%20161.809%20202.456%20161.337%20202.11%20161.207%20201.601%20161.113%20201.124%20161.291%20200.635%20161.669%20200.331%20161.811%20200.233%20161.978%20200.178%20162.15%20200.173%20163.826%20200.12%20165.506%20200.083%20167.61%20200.03'%20transform%3D'matrix(1.01053%200%200%201%20-141.873%20-140.377)'%2F%3E%3Cpath%20d%3D'M150.64%20219.804C151.635%20219.762%20152.476%20220.535%20152.518%20221.53%20152.518%20221.535%20152.519%20221.54%20152.519%20221.544L152.519%20221.593C152.519%20222.6%20151.703%20223.415%20150.696%20223.415%20149.689%20223.415%20148.873%20222.6%20148.873%20221.593%20148.869%20220.608%20149.663%20219.807%20150.647%20219.8'%20transform%3D'matrix(1.01053%200%200%201%20-141.873%20-140.377)'%2F%3E%3Cpath%20d%3D'M196.317%20181.173C196.31%20183.573%20194.936%20185.761%20192.777%20186.81%20192.475%20186.954%20192.183%20187.117%20191.902%20187.298%20191.741%20187.437%20191.605%20187.602%20191.499%20187.787%20191.351%20188.079%20191.178%20188.359%20190.981%20188.621%20190.624%20188.997%20190.229%20189.403%20189.636%20189.2%20188.967%20188.97%20188.395%20188.58%20188.245%20187.824%20188.159%20187.381%20187.824%20187.249%20187.494%20187.103%20185.476%20186.235%20184.217%20184.671%20183.495%20182.646%20183.197%20181.943%20183.173%20181.155%20183.427%20180.436%20183.651%20179.688%20184.427%20179.251%20185.182%20179.448%20185.892%20179.543%20186.435%20180.124%20186.483%20180.838%20186.551%20181.73%20186.918%20182.574%20187.524%20183.232%20189.155%20185.077%20191.98%20184.123%20192.785%20182.447%20193.63%20180.699%20192.608%20178.418%20190.74%20177.937%20190.011%20177.749%20189.256%20177.682%20188.523%20177.524%20185.574%20176.968%20183.395%20174.457%20183.262%20171.459%20183.128%20169.35%20184.095%20167.323%20185.818%20166.1%20186.381%20165.668%20187.039%20165.348%20187.633%20164.954%20187.882%20164.812%20188.085%20164.6%20188.215%20164.345%20188.452%20163.661%20189.113%20162.981%20189.699%20162.939%20190.437%20162.958%20191.096%20163.406%20191.383%20164.086%20191.553%20164.594%20191.953%20164.994%20192.462%20165.164%20194.08%20165.901%20195.336%20167.254%20195.953%20168.922%20196.299%20169.745%20196.396%20170.652%20196.231%20171.53%20196.15%20172.17%20195.609%20172.651%20194.964%20172.657%20194.089%20172.725%20193.529%20172.428%20193.285%20171.707%20193.112%20171.203%20193.044%20170.662%20192.871%20170.158%20192.12%20167.967%20189.823%20167.178%20187.986%20168.456%20186.868%20169.213%20186.347%20170.591%20186.686%20171.898%20186.991%20173.291%20188.196%20174.305%20189.621%20174.367%20191.066%20174.44%20192.465%20174.904%20193.668%20175.709%20195.468%20176.99%20196.28%20178.779%20196.298%20181.154'%20transform%3D'matrix(1.01053%200%200%201%20-141.873%20-140.377)'%2F%3E%3Cpath%20d%3D'M187.896%20234.813C184.497%20234.816%20181.112%20234.397%20177.817%20233.566L177.374%20233.453C175.788%20233.032%20174.23%20232.518%20172.706%20231.912'%20stroke%3D'%23000000'%20stroke-width%3D'1.12737'%20stroke-linecap%3D'round'%20stroke-miterlimit%3D'10'%20fill%3D'none'%20transform%3D'matrix(1.01053%200%200%201%20-141.873%20-140.377)'%2F%3E%3Cpath%20d%3D'M210.59%20171.06C213.375%20182.558%20206.312%20194.136%20194.815%20196.921%20183.317%20199.706%20171.739%20192.644%20168.954%20181.146%20166.169%20169.649%20173.231%20158.071%20184.728%20155.285%20186.381%20154.885%20188.075%20154.683%20189.775%20154.683'%20stroke%3D'%23000000'%20stroke-width%3D'2.25475'%20stroke-linecap%3D'round'%20stroke-miterlimit%3D'10'%20fill%3D'none'%20transform%3D'matrix(1.01053%200%200%201%20-141.873%20-140.377)'%2F%3E%3Cpath%20d%3D'M218.466%20223.487C217.965%20223.925%20217.445%20224.352%20216.907%20224.768%20208.643%20231.287%20198.421%20234.826%20187.896%20234.813'%20stroke%3D'%23000000'%20stroke-width%3D'1.12737'%20stroke-linecap%3D'round'%20stroke-miterlimit%3D'10'%20fill%3D'none'%20transform%3D'matrix(1.01053%200%200%201%20-141.873%20-140.377)'%2F%3E%3Cpath%20d%3D'M141.098%20191.304C141.018%20190.177%20140.978%20189.041%20140.978%20187.896%20140.978%20161.984%20161.984%20140.978%20187.896%20140.978%20213.808%20140.978%20234.813%20161.984%20234.813%20187.896%20234.813%20189.275%20234.753%20190.643%20234.637%20191.992%20234.52%20193.341%20234.347%20194.675%20234.118%20195.99%20233.855%20197.493%20233.522%20198.974%20233.118%20200.432'%20stroke%3D'%23000000'%20stroke-width%3D'1.12737'%20stroke-linecap%3D'round'%20stroke-miterlimit%3D'10'%20fill%3D'none'%20transform%3D'matrix(1.01053%200%200%201%20-141.873%20-140.377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0" name="AutoShape 9" descr="data:image/svg+xml;charset=utf8,%20%3Csvg%20width%3D'75'%20height%3D'96'%20xmlns%3D'http%3A%2F%2Fwww.w3.org%2F2000%2Fsvg'%20xmlns%3Axlink%3D'http%3A%2F%2Fwww.w3.org%2F1999%2Fxlink'%20overflow%3D'hidden'%3E%3Cdefs%3E%3CclipPath%20id%3D'clip0'%3E%3Crect%20x%3D'0'%20y%3D'0'%20width%3D'75'%20height%3D'96'%2F%3E%3C%2FclipPath%3E%3C%2Fdefs%3E%3Cg%20clip-path%3D'url(%23clip0)'%3E%3Cpath%20d%3D'M47.1611%2075.6123%2047.1611%2065.0751%2061.5704%2065.0751%2061.5704%20132.059%2047.1611%20132.059%2047.1611%2093.6128'%20stroke%3D'%23000000'%20stroke-width%3D'0.42225'%20stroke-miterlimit%3D'10'%20fill%3D'none'%20transform%3D'matrix(1%200%200%201.00088%20-46.95%20-36.4715)'%2F%3E%3Cpath%20d%3D'M81.6273%2065.0751%2081.6273%20103.825%2067.218%20103.825%2067.218%2098.5679'%20stroke%3D'%23000000'%20stroke-width%3D'0.633375'%20stroke-miterlimit%3D'10'%20fill%3D'none'%20transform%3D'matrix(1%200%200%201.00088%20-46.95%20-36.4715)'%2F%3E%3Cpath%20d%3D'M67.218%2078.5533%2067.218%2036.8413%2081.6273%2036.8413%2081.6273%2053.2837'%20stroke%3D'%23000000'%20stroke-width%3D'0.633375'%20stroke-miterlimit%3D'10'%20fill%3D'none'%20transform%3D'matrix(1%200%200%201.00088%20-46.95%20-36.4715)'%2F%3E%3Cpath%20d%3D'M101.682%20119.575%20101.682%20132.059%2087.2728%20132.059%2087.2728%2065.0751%20101.682%2065.0751%20101.682%2092.9203'%20stroke%3D'%23000000'%20stroke-width%3D'0.42225'%20stroke-miterlimit%3D'10'%20fill%3D'none'%20transform%3D'matrix(1%200%200%201.00088%20-46.95%20-36.4715)'%2F%3E%3Cpath%20d%3D'M121.739%20132.059%20107.33%20132.059%20107.33%2065.0751%20121.739%2065.0751%20121.739%20118.701'%20stroke%3D'%23000000'%20stroke-width%3D'0.42225'%20stroke-miterlimit%3D'10'%20fill%3D'none'%20transform%3D'matrix(1%200%200%201.00088%20-46.95%20-36.4715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" name="AutoShape 10" descr="data:image/svg+xml;charset=utf8,%20%3Csvg%20width%3D'95'%20height%3D'95'%20xmlns%3D'http%3A%2F%2Fwww.w3.org%2F2000%2Fsvg'%20xmlns%3Axlink%3D'http%3A%2F%2Fwww.w3.org%2F1999%2Fxlink'%20overflow%3D'hidden'%3E%3Cdefs%3E%3CclipPath%20id%3D'clip0'%3E%3Crect%20x%3D'0'%20y%3D'0'%20width%3D'95'%20height%3D'95'%2F%3E%3C%2FclipPath%3E%3C%2Fdefs%3E%3Cg%20clip-path%3D'url(%23clip0)'%3E%3Cpath%20d%3D'M53.1152%2012.1554C56.2173%2012.1554%2058.7323%2014.6704%2058.7323%2017.7725%2058.7323%2020.8746%2056.2173%2023.3896%2053.1152%2023.3896%2050.013%2023.3896%2047.4981%2020.8746%2047.4981%2017.7725L47.4981%2017.7725C47.5082%2014.6745%2050.0172%2012.1655%2053.1152%2012.1554M53.1152%209.74004C48.6706%209.73781%2045.0663%2013.3391%2045.064%2017.7837%2045.0618%2022.2283%2048.6631%2025.8326%2053.1077%2025.8349%2057.5523%2025.8371%2061.1566%2022.2358%2061.1588%2017.7912%2061.1588%2017.7886%2061.1588%2017.7863%2061.1588%2017.7837L61.1588%2017.7837C61.1588%2013.3414%2057.5575%209.74004%2053.1152%209.74004L53.1152%209.74004'%2F%3E%3Cpath%20d%3D'M18.2892%2050.0895%2023.3408%2055.1411C23.4195%2055.2198%2023.4981%2055.2947%2023.5805%2055.3658L23.5805%2061.5783C23.5921%2062.0445%2023.412%2062.4954%2023.0824%2062.8253L14.009%2071.8988C13.3398%2072.5643%2012.2591%2072.5643%2011.5899%2071.8988L10.2717%2070.5844C9.61566%2069.91%209.61566%2068.836%2010.2717%2068.1616L17.5814%2060.8519%2018.2892%2060.1441ZM16.0012%2041.1808C15.9158%2041.5695%2015.8731%2041.9661%2015.8738%2042.3641L15.8738%2059.1368%208.56413%2066.4465C6.9614%2068.0627%206.9614%2070.6683%208.56413%2072.2845L9.88602%2073.6026C11.4921%2075.2136%2014.1003%2075.2178%2015.7113%2073.6116%2015.7143%2073.6087%2015.7173%2073.6057%2015.7203%2073.6026L24.805%2064.5329C25.5978%2063.7402%2026.0333%2062.6583%2026.0108%2061.5371L26.0108%2054.1001C25.6581%2053.9357%2025.3372%2053.7099%2025.0634%2053.4335L17.8323%2046.2025C16.5131%2044.8802%2015.848%2043.0412%2016.0161%2041.1808'%2F%3E%3Cpath%20d%3D'M36.0542%2047.4944%2035.5973%2047.94%2034.4477%2049.0634%2043.0606%2057.4104C43.6526%2057.9886%2044.0462%2058.7402%2044.184%2059.5562%2044.3432%2059.9891%2044.4255%2060.4467%2044.4274%2060.908L44.4274%2073.333C44.3843%2075.5713%2042.5468%2077.3571%2040.3082%2077.3362L38.4358%2077.3362C36.1965%2077.359%2034.3578%2075.572%2034.3166%2073.333L34.3166%2062.8104%2026.8272%2055.5418C26.5463%2055.2722%2024.5317%2053.8155%2024.3519%2053.4935'%20stroke%3D'%23000000'%20stroke-width%3D'2.24684'%20stroke-linecap%3D'round'%20stroke-miterlimit%3D'10'%20fill%3D'none'%2F%3E%3Cpath%20d%3D'M49.5839%2033.1034%2049.5839%2033.1034C49.6633%2031.4643%2049.0068%2029.8758%2047.7939%2028.7708L37.964%2019.5775C37.803%2019.4239%2036.2676%2018.1058%2036.0579%2018.132'%20stroke%3D'%23000000'%20stroke-width%3D'2.24684'%20stroke-linecap%3D'round'%20stroke-miterlimit%3D'10'%20fill%3D'none'%2F%3E%3Cpath%20d%3D'M25.6813%2030.1114%2026.7036%2029.149%2027.3889%2028.5124%2030.2611%2025.8274'%20stroke%3D'%23000000'%20stroke-width%3D'2.24684'%20stroke-linecap%3D'round'%20stroke-miterlimit%3D'10'%20fill%3D'none'%2F%3E%3Cpath%20d%3D'M25.6176%2054.4559C25.2675%2054.2971%2024.9477%2054.078%2024.674%2053.808L17.4429%2046.7941C15.044%2044.4732%2014.9807%2040.6468%2017.3017%2038.2479%2017.3025%2038.2468%2017.3032%2038.246%2017.3043%2038.2449L17.4429%2038.1064%2018.8322%2036.7583%2020.4125%2035.2229'%20stroke%3D'%23000000'%20stroke-width%3D'2.24684'%20stroke-linecap%3D'round'%20stroke-miterlimit%3D'10'%20fill%3D'none'%2F%3E%3Cpath%20d%3D'M38.0763%2021.6745C38.0741%2023.9674%2036.2163%2025.8251%2033.9234%2025.8274L19.8957%2025.8274%2014.7467%2030.9801C13.1447%2032.5219%2010.5964%2032.4728%209.05469%2030.8708%207.55457%2029.3123%207.55457%2026.8467%209.05469%2025.2882L15.387%2018.9558C16.5142%2018.1466%2017.8391%2017.656%2019.2216%2017.5366L33.9234%2017.5366C36.2085%2017.5426%2038.0621%2019.3895%2038.0763%2021.6745Z'%20stroke%3D'%23000000'%20stroke-width%3D'2.24684'%20stroke-linecap%3D'round'%20stroke-miterlimit%3D'10'%20fill%3D'none'%2F%3E%3Cpath%20d%3D'M45.2175%2047.7341%2053.5421%2056.0586C55.1984%2057.6452%2057.8272%2057.5887%2059.4138%2055.9324%2060.9521%2054.3263%2060.9521%2051.793%2059.4138%2050.1869L49.494%2040.2671%2049.5914%2032.9836'%20stroke%3D'%23000000'%20stroke-width%3D'2.24684'%20stroke-linecap%3D'round'%20stroke-miterlimit%3D'10'%20fill%3D'none'%2F%3E%3Cpath%20d%3D'M58.6049%2056.684%2068.6371%2063.0687%2070.3522%2064.0573'%20stroke%3D'%23000000'%20stroke-width%3D'2.24684'%20stroke-linecap%3D'round'%20stroke-miterlimit%3D'10'%20fill%3D'none'%2F%3E%3Cpath%20d%3D'M16.106%2029.6171%2044.9816%2047.4944'%20stroke%3D'%23000000'%20stroke-width%3D'2.24684'%20stroke-linecap%3D'round'%20stroke-miterlimit%3D'10'%20fill%3D'none'%2F%3E%3Cpath%20d%3D'M79.01%2078.2873C80.2079%2078.2873%2081.1801%2077.317%2081.1819%2076.1191L81.1819%2059.2678C81.1819%2057.8074%2081.1819%2055.1861%2081.1819%2055.1823%2081.1819%2055.1786%2080.3244%2055.3172%2080.2757%2055.3284%2079.5058%2055.5313%2078.7789%2055.871%2078.13%2056.332%2077.2043%2056.9472%2076.4516%2057.789%2075.9431%2058.7773%2075.3289%2060.0655%2074.7121%2061.3537%2074.0932%2062.6418%2073.9134%2063.0163%2073.6475%2063.7091%2073.1944%2063.8177%2072.7413%2063.9263%2072.1197%2063.4769%2071.6142%2063.4432%2071.0187%2063.444%2070.4668%2063.7548%2070.1574%2064.2633%2069.8612%2064.7673%2069.6489%2065.3163%2069.5283%2065.8885%2069.1539%2067.2254%2068.6296%2068.6559%2067.4238%2069.3412%2066.4689%2069.8879%2065.2706%2069.8504%2064.3007%2070.3747%2063.1436%2071.0001%2062.5444%2072.2845%2061.9565%2073.4604%2061.084%2075.2129%2059.7471%2076.6359%2057.6763%2076.7707%2057.3228%2077.0856%2057.2913%2077.6279%2057.6062%2077.9814%2057.7706%2078.1656%2058.0062%2078.2705%2058.2529%2078.2686Z'%20stroke%3D'%23000000'%20stroke-width%3D'2.24684'%20stroke-linecap%3D'round'%20stroke-linejoin%3D'round'%20fill%3D'none'%2F%3E%3Cpath%20d%3D'M17.1021%2011.7285C36.8608-5.05763%2066.4861-2.64827%2083.2722%2017.11%2095.6182%2031.6422%2097.9475%2052.1982%2089.1657%2069.124'%20stroke%3D'%23000000'%20stroke-width%3D'1.12342'%20stroke-linecap%3D'round'%20stroke-miterlimit%3D'10'%20fill%3D'none'%2F%3E%3Cpath%20d%3D'M2.14568%2059.6348C0.0632324%2051.7919%200.0336456%2043.5452%202.05954%2035.6873'%20stroke%3D'%23000000'%20stroke-width%3D'1.12342'%20stroke-linecap%3D'round'%20stroke-miterlimit%3D'10'%20fill%3D'none'%2F%3E%3Cpath%20d%3D'M75.1155%2085.451C65.3934%2092.5049%2053.3447%2095.579%2041.4316%2094.0451'%20stroke%3D'%23000000'%20stroke-width%3D'1.12342'%20stroke-linecap%3D'round'%20stroke-miterlimit%3D'10'%20fill%3D'none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2" name="AutoShape 11" descr="data:image/svg+xml;charset=utf8,%20%3Csvg%20width%3D'99'%20height%3D'95'%20xmlns%3D'http%3A%2F%2Fwww.w3.org%2F2000%2Fsvg'%20xmlns%3Axlink%3D'http%3A%2F%2Fwww.w3.org%2F1999%2Fxlink'%20overflow%3D'hidden'%3E%3Cdefs%3E%3CclipPath%20id%3D'clip0'%3E%3Crect%20x%3D'0'%20y%3D'0'%20width%3D'99'%20height%3D'95'%2F%3E%3C%2FclipPath%3E%3C%2Fdefs%3E%3Cg%20clip-path%3D'url(%23clip0)'%3E%3Cpath%20d%3D'M526.863%20480.671C538.001%20476.058%20550.769%20481.347%20555.383%20492.484%20557.972%20498.736%20557.516%20505.835%20554.148%20511.703'%20stroke%3D'%23000000'%20stroke-width%3D'4.07245'%20stroke-linecap%3D'round'%20stroke-miterlimit%3D'10'%20fill%3D'%23FFFFFF'%20transform%3D'matrix(1.00954%200%200%201%20-465.445%20-461.551)'%2F%3E%3Cpath%20d%3D'M479.286%20518.158C479.286%20499.31%20494.565%20484.031%20513.414%20484.031%20532.262%20484.031%20547.541%20499.31%20547.541%20518.158%20547.541%20537.006%20532.262%20552.285%20513.414%20552.285L513.414%20552.285'%20stroke%3D'%23000000'%20stroke-width%3D'4.07245'%20stroke-linecap%3D'round'%20stroke-miterlimit%3D'10'%20fill%3D'none'%20transform%3D'matrix(1.00954%200%200%201%20-465.445%20-461.551)'%2F%3E%3Cpath%20d%3D'M48.2687%200%2048.2687%2012.8995'%20stroke%3D'%23000000'%20stroke-width%3D'1.01811'%20stroke-miterlimit%3D'10'%20fill%3D'none'%20transform%3D'matrix(1.00954%200%200%201%200.0256365%205.24934e-06)'%2F%3E%3Cpath%20d%3D'M44.1861%206.44465%2052.3717%206.44465'%20stroke%3D'%23000000'%20stroke-width%3D'1.01811'%20stroke-miterlimit%3D'10'%20fill%3D'none'%20transform%3D'matrix(1.00954%200%200%201%200.0256365%205.24934e-06)'%2F%3E%3Cpath%20d%3D'M86.4683%2087.8529%2086.4683%2095'%20stroke%3D'%23000000'%20stroke-width%3D'1.01811'%20stroke-miterlimit%3D'10'%20fill%3D'none'%20transform%3D'matrix(1.00954%200%200%201%200.0256365%205.24934e-06)'%2F%3E%3Cpath%20d%3D'M84.1979%2091.4265%2088.7285%2091.4265'%20stroke%3D'%23000000'%20stroke-width%3D'1.01811'%20stroke-miterlimit%3D'10'%20fill%3D'none'%20transform%3D'matrix(1.00954%200%200%201%200.0256365%205.24934e-06)'%2F%3E%3Cpath%20d%3D'M2.26021%2059.6817%202.26021%2066.8289'%20stroke%3D'%23000000'%20stroke-width%3D'1.01811'%20stroke-miterlimit%3D'10'%20fill%3D'none'%20transform%3D'matrix(1.00954%200%200%201%200.0256365%205.24934e-06)'%2F%3E%3Cpath%20d%3D'M0%2063.2553%204.5306%2063.2553'%20stroke%3D'%23000000'%20stroke-width%3D'1.01811'%20stroke-miterlimit%3D'10'%20fill%3D'none'%20transform%3D'matrix(1.00954%200%200%201%200.0256365%205.24934e-06)'%2F%3E%3Cpath%20d%3D'M511.51%20540.78%20501.105%20530.355%20490.567%20540.892'%20stroke%3D'%23000000'%20stroke-width%3D'5.09056'%20stroke-linecap%3D'round'%20stroke-linejoin%3D'round'%20fill%3D'none'%20transform%3D'matrix(1.00954%200%200%201%20-465.445%20-461.551)'%2F%3E%3Cpath%20d%3D'M511.51%20527.321%20501.105%20516.896%20490.567%20527.443'%20stroke%3D'%23000000'%20stroke-width%3D'5.09056'%20stroke-linecap%3D'round'%20stroke-linejoin%3D'round'%20fill%3D'none'%20transform%3D'matrix(1.00954%200%200%201%20-465.445%20-461.551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3" name="AutoShape 12" descr="data:image/svg+xml;charset=utf8,%20%3Csvg%20width%3D'79'%20height%3D'95'%20xmlns%3D'http%3A%2F%2Fwww.w3.org%2F2000%2Fsvg'%20xmlns%3Axlink%3D'http%3A%2F%2Fwww.w3.org%2F1999%2Fxlink'%20overflow%3D'hidden'%3E%3Cdefs%3E%3CclipPath%20id%3D'clip0'%3E%3Crect%20x%3D'0'%20y%3D'0'%20width%3D'79'%20height%3D'95'%2F%3E%3C%2FclipPath%3E%3C%2Fdefs%3E%3Cg%20clip-path%3D'url(%23clip0)'%3E%3Cpath%20d%3D'M458.778%20425.433C469.046%20421.198%20480.803%20426.087%20485.038%20436.354%20487.407%20442.098%20486.989%20448.614%20483.905%20454.007'%20stroke%3D'%23000000'%20stroke-width%3D'3.62843'%20stroke-linecap%3D'round'%20stroke-miterlimit%3D'10'%20fill%3D'%23FFFFFF'%20transform%3D'matrix(1%200%200%201.00597%20-413.142%20-408.754)'%2F%3E%3Cpath%20d%3D'M414.956%20459.948C414.956%20442.589%20429.028%20428.517%20446.387%20428.517%20463.746%20428.517%20477.818%20442.589%20477.818%20459.948%20477.818%20477.308%20463.746%20491.38%20446.387%20491.38'%20stroke%3D'%23000000'%20stroke-width%3D'3.62843'%20stroke-linecap%3D'round'%20stroke-miterlimit%3D'10'%20fill%3D'none'%20transform%3D'matrix(1%200%200%201.00597%20-413.142%20-408.754)'%2F%3E%3Cpath%20d%3D'M12.2006%200%2012.2006%2011.874'%20stroke%3D'%23000000'%20stroke-width%3D'0.907106'%20stroke-miterlimit%3D'10'%20fill%3D'none'%20transform%3D'matrix(1%200%200%201.00597%206.56168e-05%200.117531)'%2F%3E%3Cpath%20d%3D'M8.43609%205.94155%2015.9651%205.94155'%20stroke%3D'%23000000'%20stroke-width%3D'0.907106'%20stroke-miterlimit%3D'10'%20fill%3D'none'%20transform%3D'matrix(1%200%200%201.00597%206.56168e-05%200.117531)'%2F%3E%3Cpath%20d%3D'M76.9045%2062.9078%2076.9045%2069.4934'%20stroke%3D'%23000000'%20stroke-width%3D'0.907106'%20stroke-miterlimit%3D'10'%20fill%3D'none'%20transform%3D'matrix(1%200%200%201.00597%206.56168e-05%200.117531)'%2F%3E%3Cpath%20d%3D'M74.8272%2066.2006%2078.9999%2066.2006'%20stroke%3D'%23000000'%20stroke-width%3D'0.907106'%20stroke-miterlimit%3D'10'%20fill%3D'none'%20transform%3D'matrix(1%200%200%201.00597%206.56168e-05%200.117531)'%2F%3E%3Cpath%20d%3D'M8.43609%2087.6174%208.43609%2094.203'%20stroke%3D'%23000000'%20stroke-width%3D'0.907106'%20stroke-miterlimit%3D'10'%20fill%3D'none'%20transform%3D'matrix(1%200%200%201.00597%206.56168e-05%200.117531)'%2F%3E%3Cpath%20d%3D'M6.34067%2090.9102%2010.5224%2090.9102'%20stroke%3D'%23000000'%20stroke-width%3D'0.907106'%20stroke-miterlimit%3D'10'%20fill%3D'none'%20transform%3D'matrix(1%200%200%201.00597%206.56168e-05%200.117531)'%2F%3E%3Cpath%20d%3D'M425.342%20458.905%20434.93%20468.493%20444.636%20458.796'%20stroke%3D'%23000000'%20stroke-width%3D'4.53553'%20stroke-linecap%3D'round'%20stroke-linejoin%3D'round'%20fill%3D'none'%20transform%3D'matrix(1%200%200%201.00597%20-413.142%20-408.754)'%2F%3E%3Cpath%20d%3D'M425.342%20471.296%20434.93%20480.884%20444.636%20471.187'%20stroke%3D'%23000000'%20stroke-width%3D'4.53553'%20stroke-linecap%3D'round'%20stroke-linejoin%3D'round'%20fill%3D'none'%20transform%3D'matrix(1%200%200%201.00597%20-413.142%20-408.754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4" name="AutoShape 13" descr="data:image/svg+xml;charset=utf8,%20%3Csvg%20width%3D'101'%20height%3D'106'%20xmlns%3D'http%3A%2F%2Fwww.w3.org%2F2000%2Fsvg'%20xmlns%3Axlink%3D'http%3A%2F%2Fwww.w3.org%2F1999%2Fxlink'%20overflow%3D'hidden'%3E%3Cdefs%3E%3CclipPath%20id%3D'clip0'%3E%3Crect%20x%3D'0'%20y%3D'0'%20width%3D'101'%20height%3D'106'%2F%3E%3C%2FclipPath%3E%3C%2Fdefs%3E%3Cg%20clip-path%3D'url(%23clip0)'%3E%3Cpath%20d%3D'M44.7711%2024.1595C44.7711%2035.543%2035.543%2044.7711%2024.1595%2044.7711%2012.7761%2044.7711%203.54794%2035.543%203.54794%2024.1595%203.54794%2012.7761%2012.7761%203.54794%2024.1595%203.54794%2035.543%203.54794%2044.7711%2012.7761%2044.7711%2024.1595Z'%20stroke%3D'%23000000'%20stroke-width%3D'0.285664'%20stroke-miterlimit%3D'10'%20fill%3D'none'%20transform%3D'matrix(1%200%200%201.00223%200.0289411%201.83727e-05)'%2F%3E%3Cpath%20d%3D'M33.9883%2090.3059C33.9883%2097.3487%2028.279%20103.058%2021.2362%20103.058%2014.1935%20103.058%208.48421%2097.3487%208.48421%2090.3059%208.48421%2083.2632%2014.1935%2077.5539%2021.2362%2077.5539%2028.279%2077.5539%2033.9883%2083.2632%2033.9883%2090.3059Z'%20stroke%3D'%23000000'%20stroke-width%3D'0.285664'%20stroke-miterlimit%3D'10'%20fill%3D'none'%20transform%3D'matrix(1%200%200%201.00223%200.0289411%201.83727e-05)'%2F%3E%3Cpath%20d%3D'M97.5999%2024.1595C97.5999%2034.2209%2089.4435%2042.3773%2079.3821%2042.3773%2069.3208%2042.3773%2061.1644%2034.2209%2061.1644%2024.1595%2061.1644%2014.0982%2069.3208%205.94181%2079.3821%205.94181%2089.4435%205.94181%2097.5999%2014.0982%2097.5999%2024.1595Z'%20stroke%3D'%23000000'%20stroke-width%3D'0.285664'%20stroke-miterlimit%3D'10'%20fill%3D'none'%20transform%3D'matrix(1%200%200%201.00223%200.0289411%201.83727e-05)'%2F%3E%3Cpath%20d%3D'M54.3599%2056.5481C54.3599%2060.3051%2051.3143%2063.3507%2047.5573%2063.3507%2043.8003%2063.3507%2040.7547%2060.3051%2040.7547%2056.5481%2040.7547%2052.7911%2043.8003%2049.7455%2047.5573%2049.7455%2051.3143%2049.7455%2054.3599%2052.7911%2054.3599%2056.5481Z'%20stroke%3D'%23000000'%20stroke-width%3D'0.285664'%20stroke-miterlimit%3D'10'%20fill%3D'none'%20transform%3D'matrix(1%200%200%201.00223%200.0289411%201.83727e-05)'%2F%3E%3Cpath%20d%3D'M77.1292%2085.9734C77.1292%2093.5399%2070.9953%2099.6738%2063.4288%2099.6738%2055.8622%2099.6738%2049.7283%2093.5399%2049.7283%2085.9734%2049.7283%2078.4068%2055.8622%2072.2729%2063.4288%2072.2729%2070.9953%2072.2729%2077.1292%2078.4068%2077.1292%2085.9734Z'%20stroke%3D'%23000000'%20stroke-width%3D'0.285664'%20stroke-miterlimit%3D'10'%20fill%3D'none'%20transform%3D'matrix(1%200%200%201.00223%200.0289411%201.83727e-05)'%2F%3E%3Cpath%20d%3D'M49.8655%2047.4545%2073.2632%2079.843%2046.9422%20113.601'%20stroke%3D'%23000000'%20stroke-width%3D'0.285664'%20stroke-miterlimit%3D'10'%20fill%3D'none'%20transform%3D'matrix(1%200%200%201.00223%20-25.677%20-23.3469)'%2F%3E%3Cpath%20d%3D'M63.4288%2085.9734%2079.3821%2024.1595'%20stroke%3D'%23000000'%20stroke-width%3D'0.380885'%20stroke-miterlimit%3D'10'%20fill%3D'none'%20transform%3D'matrix(1%200%200%201.00223%200.0289411%201.83727e-05)'%2F%3E%3Cpath%20d%3D'M25.8011%2047.4545C25.8011%2034.1641%2036.5751%2023.3901%2049.8655%2023.3901L49.8655%2023.3901'%20stroke%3D'%23000000'%20stroke-width%3D'0.190443'%20stroke-miterlimit%3D'10'%20fill%3D'none'%20transform%3D'matrix(1%200%200%201.00223%20-25.677%20-23.3469)'%2F%3E%3Cpath%20d%3D'M96.6401%2067.1938C96.3607%2067.0744%2096.0845%2066.9476%2095.8116%2066.8129%2088.3608%2063.2418%2083.6208%2055.7113%2083.6233%2047.4487'%20stroke%3D'%23000000'%20stroke-width%3D'0.190443'%20stroke-miterlimit%3D'10'%20fill%3D'none'%20transform%3D'matrix(1%200%200%201.00223%20-25.677%20-23.3469)'%2F%3E%3Cpath%20d%3D'M126.553%2047.4545C126.552%2057.818%20119.149%2066.7021%20108.956%2068.5726%20108.288%2068.6997%20107.61%2068.7897%20106.922%2068.8431%20106.316%2068.8926%20105.705%2068.9192%20105.086%2068.9192'%20stroke%3D'%23000000'%20stroke-width%3D'0.190443'%20stroke-miterlimit%3D'10'%20fill%3D'none'%20transform%3D'matrix(1%200%200%201.00223%20-25.677%20-23.3469)'%2F%3E%3Cpath%20d%3D'M72.1777%20109.268C72.1777%2099.9075%2079.7663%2092.3189%2089.1271%2092.3189'%20stroke%3D'%23000000'%20stroke-width%3D'0.190443'%20stroke-miterlimit%3D'10'%20fill%3D'none'%20transform%3D'matrix(1%200%200%201.00223%20-25.677%20-23.3469)'%2F%3E%3Cpath%20d%3D'M31.5792%20113.601C31.5759%20105.119%2038.4492%2098.2411%2046.9307%2098.2379%2046.9313%2098.2379%2046.9321%2098.2379%2046.9327%2098.2379L46.9422%2098.2379'%20stroke%3D'%23000000'%20stroke-width%3D'0.190443'%20stroke-miterlimit%3D'10'%20fill%3D'none'%20transform%3D'matrix(1%200%200%201.00223%20-25.677%20-23.3469)'%2F%3E%3Cpath%20d%3D'M62.3052%20113.601C62.3052%20122.086%2055.427%20128.964%2046.9422%20128.964L46.9422%20128.964'%20stroke%3D'%23000000'%20stroke-width%3D'0.190443'%20stroke-miterlimit%3D'10'%20fill%3D'none'%20transform%3D'matrix(1%200%200%201.00223%20-25.677%20-23.3469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5" name="AutoShape 14" descr="data:image/svg+xml;charset=utf8,%20%3Csvg%20width%3D'141'%20height%3D'96'%20xmlns%3D'http%3A%2F%2Fwww.w3.org%2F2000%2Fsvg'%20xmlns%3Axlink%3D'http%3A%2F%2Fwww.w3.org%2F1999%2Fxlink'%20overflow%3D'hidden'%3E%3Cdefs%3E%3CclipPath%20id%3D'clip0'%3E%3Crect%20x%3D'0'%20y%3D'0'%20width%3D'141'%20height%3D'96'%2F%3E%3C%2FclipPath%3E%3C%2Fdefs%3E%3Cg%20clip-path%3D'url(%23clip0)'%3E%3Cpath%20d%3D'M232.747%20169.505%20152.125%20169.505%20152.125%20155.747'%20stroke%3D'%23000000'%20stroke-width%3D'0.34765'%20stroke-miterlimit%3D'10'%20fill%3D'none'%20transform%3D'matrix(1%200%200%201.0072%20-151.947%20-78.1634)'%2F%3E%3Cpath%20d%3D'M152.125%2089.1236%20152.125%2082.1243%20288.265%2082.1243%20288.265%20169.5'%20stroke%3D'%23000000'%20stroke-width%3D'0.231767'%20stroke-miterlimit%3D'10'%20fill%3D'none'%20transform%3D'matrix(1%200%200%201.0072%20-151.947%20-78.1634)'%2F%3E%3Cpath%20d%3D'M288.265%2082.1243%20220.195%20125.815%20152.125%2082.1243'%20stroke%3D'%23000000'%20stroke-width%3D'0.34765'%20stroke-miterlimit%3D'10'%20fill%3D'none'%20transform%3D'matrix(1%200%200%201.0072%20-151.947%20-78.1634)'%2F%3E%3Cpath%20d%3D'M3.55299%2010.7957%203.55299%2088.2777'%20stroke%3D'%23000000'%20stroke-width%3D'0.231767'%20stroke-miterlimit%3D'10'%20fill%3D'none'%20transform%3D'matrix(1%200%200%201.0072%200.00350139%20-6.03675e-05)'%2F%3E%3Cpath%20d%3D'M76.9327%2095.1982%20125.692%2095.1982'%20stroke%3D'%23000000'%20stroke-width%3D'0.231767'%20stroke-miterlimit%3D'10'%20fill%3D'none'%20transform%3D'matrix(1%200%200%201.0072%200.00350139%20-6.03675e-05)'%2F%3E%3Cpath%20d%3D'M140.819%2014.4182%20140.819%2041.8478'%20stroke%3D'%23000000'%20stroke-width%3D'0.34765'%20stroke-miterlimit%3D'10'%20fill%3D'none'%20transform%3D'matrix(1%200%200%201.0072%200.00350139%20-6.03675e-05)'%2F%3E%3Cpath%20d%3D'M18.2771%2074.279%2082.4858%2074.279'%20stroke%3D'%23000000'%20stroke-width%3D'0.231767'%20stroke-miterlimit%3D'10'%20fill%3D'none'%20transform%3D'matrix(1%200%200%201.0072%200.00350139%20-6.03675e-05)'%2F%3E%3Cpath%20d%3D'M18.2771%2062.5724%2082.4858%2062.5724'%20stroke%3D'%23000000'%20stroke-width%3D'0.34765'%20stroke-miterlimit%3D'10'%20fill%3D'none'%20transform%3D'matrix(1%200%200%201.0072%200.00350139%20-6.03675e-05)'%2F%3E%3Cpath%20d%3D'M29.8632%200.173825%2093.1054%200.173825'%20stroke%3D'%23000000'%20stroke-width%3D'0.34765'%20stroke-miterlimit%3D'10'%20fill%3D'none'%20transform%3D'matrix(1%200%200%201.0072%200.00350139%20-6.03675e-05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6" name="AutoShape 15" descr="data:image/svg+xml;charset=utf8,%20%3Csvg%20width%3D'117'%20height%3D'114'%20xmlns%3D'http%3A%2F%2Fwww.w3.org%2F2000%2Fsvg'%20xmlns%3Axlink%3D'http%3A%2F%2Fwww.w3.org%2F1999%2Fxlink'%20overflow%3D'hidden'%3E%3Cdefs%3E%3CclipPath%20id%3D'clip0'%3E%3Crect%20x%3D'0'%20y%3D'0'%20width%3D'117'%20height%3D'114'%2F%3E%3C%2FclipPath%3E%3C%2Fdefs%3E%3Cg%20clip-path%3D'url(%23clip0)'%3E%3Cpath%20d%3D'M154.188%2087.9713C159.477%20104.894%20156.1%20123.335%20145.159%20137.286'%20stroke%3D'%23000000'%20stroke-width%3D'0.403983'%20stroke-miterlimit%3D'10'%20fill%3D'none'%20transform%3D'matrix(1.00493%200%200%201%20-42.9922%20-44.0462)'%2F%3E%3Cpath%20d%3D'M102.868%2050.2959C112.028%2050.2822%20121.037%2052.6182%20129.036%2057.0808'%20stroke%3D'%23000000'%20stroke-width%3D'0.403983'%20stroke-miterlimit%3D'10'%20fill%3D'none'%20transform%3D'matrix(1.00493%200%200%201%20-42.9922%20-44.0462)'%2F%3E%3Cpath%20d%3D'M102.868%20157.844C73.1633%20157.836%2049.0839%20133.749%2049.0961%20104.044%2049.0993%2094.5991%2051.589%2085.3218%2056.3152%2077.1446'%20stroke%3D'%23000000'%20stroke-width%3D'0.403983'%20stroke-miterlimit%3D'10'%20fill%3D'none'%20transform%3D'matrix(1.00493%200%200%201%20-42.9922%20-44.0462)'%2F%3E%3Cpath%20d%3D'M102.868%2044.1473C121.196%2044.1285%20138.52%2052.5119%20149.878%2066.8955'%20stroke%3D'%23000000'%20stroke-width%3D'0.201992'%20stroke-miterlimit%3D'10'%20fill%3D'none'%20transform%3D'matrix(1.00493%200%200%201%20-42.9922%20-44.0462)'%2F%3E%3Cpath%20d%3D'M58.6684%20144.535C48.5359%20133.498%2042.9236%20119.055%2042.9454%20104.072'%20stroke%3D'%23000000'%20stroke-width%3D'0.201992'%20stroke-miterlimit%3D'10'%20fill%3D'none'%20transform%3D'matrix(1.00493%200%200%201%20-42.9922%20-44.0462)'%2F%3E%3Cpath%20d%3D'M159.046%20124.972C154.202%20137.944%20145.028%20148.846%20133.076%20155.836'%20stroke%3D'%23000000'%20stroke-width%3D'0.201992'%20stroke-miterlimit%3D'10'%20fill%3D'none'%20transform%3D'matrix(1.00493%200%200%201%20-42.9922%20-44.0462)'%2F%3E%3Cpath%20d%3D'M120.914%2070.8202%2090.8841%2070.8202C87.5373%2070.8202%2084.8243%2073.5332%2084.8243%2076.88L84.8243%2076.88%2084.8243%2094.936C84.8243%2098.2828%2087.5373%20100.996%2090.8841%20100.996L114.854%20100.996C118.201%20100.996%20120.914%20103.709%20120.914%20107.056L120.914%20107.056%20120.914%20125.099C120.914%20128.446%20118.201%20131.159%20114.854%20131.159L84.8243%20131.159'%20stroke%3D'%23000000'%20stroke-width%3D'0.605975'%20stroke-miterlimit%3D'10'%20fill%3D'none'%20transform%3D'matrix(1.00493%200%200%201%20-42.9922%20-44.0462)'%2F%3E%3Cpath%20d%3D'M60.0258%2013.0386%2060.0258%2026.774'%20stroke%3D'%23000000'%20stroke-width%3D'0.605975'%20stroke-miterlimit%3D'10'%20fill%3D'none'%20transform%3D'matrix(1.00493%200%200%201%200.0636866%202.62467e-05)'%2F%3E%3Cpath%20d%3D'M60.0258%2087.1028%2060.0258%20100.838'%20stroke%3D'%23000000'%20stroke-width%3D'0.605975'%20stroke-miterlimit%3D'10'%20fill%3D'none'%20transform%3D'matrix(1.00493%200%200%201%200.0636866%202.62467e-05)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7" name="AutoShape 16" descr="data:image/png;base64,%20iVBORw0KGgoAAAANSUhEUgAAAI0AAACPCAMAAADwSKicAAAAAXNSR0IArs4c6QAAAARnQU1BAACxjwv8YQUAAACEUExURQAAAAAAAAAAAAAAAAAAAAAAAAAAAAAAAAAAAAAAAAAAAAAAAAAAAAAAAAAAAAAAAAAAAAAAAAAAAAAAAAAAAAAAAAAAAAAAAAAAAAAAAAAAAAAAAAAAAAAAAAAAAAAAAAAAAAAAAAAAAAAAAAAAAAAAAAAAAAAAAAAAAAAAAAAAAAAAAPyqbrAAAAAsdFJOUwACBAYICw0PEBETFBUWFxkcHiAiJCYoKSorLS8xMzU3ODk7PURGSExZZXaH4w2oPgAAAAlwSFlzAAAOwwAADsMBx2+oZAAACO1JREFUeF7NnOuaozYShiXAsBAvBwMOaw6OO8luJnP/97fCSKAzJYH7yfsjI0/czUepqlQqxKBzqOmf/wz+GWqiqm5Hwn/n/9zr6kL//rvJunGcpi5P4/nT2zZxmnfk78hfzp++jXQYx5tgBmGmottzHK70w2cJur6vMP2wovgNroa+C+mHT9GMD+0ltF4cPIZG0X0a13FM6FDGFFNJPxZ0eC71V0VHGkxqCOXY0NF53MeMjrRY1JDwe7V0dAq4naxadtSQ2J/60xyofL1zio0dNUTPyzLPDkSQ37OrBnRP+zwGiI0BaqC/ykIGvCGQGhQ9D4X7/U4He8DUINT2dOBO8LRHUlD0wzQv3iNYDUq/PJeL7BnQkYb00Xf36+oHYDUIT16z1ZhnqXlNtagUroZ8t6MDB3rTLVyfL7VacFFD1js6ADMa6pP6S7vqOKlB8ZMOYGBDYLcvg1+7qSGZ2SHzYL3j3yZj8nFUg0J4aOnFJJOluHRVQ65hCViBl0YMHqyR4KwGBV+wyXpq5iN5RXSkx10NCl90YGXUiLk96MCEhxpQZPWqd+Bhd4PkowYlAx0YqdWkF477DuelBuU7FXOsrrHxCHA3PzWoS+lAC1Y9K53owIqnGmQNrEnZ1V9hBYmvGltg1UoFHAMXOF81qDBubiLl0rCcQPBWgwbTaqMsZSEwXx5Rgww3XCrzBF9p7ZnaSqHfICmp0R5/pzHp7vkhx9NebjqLSBO2kbwUhaBEcwat6shKxn2CneYwSizHctzn4DC5NU1TE1pvV77J9a0iD5hpcNOstVnV7vRVjEhXj+TKrjP11ERKsbFnzqx2JM+RuwcBbI/RyppDfZNyF8E4imlGkA80mqzeeTm/YBy5DwYzTaWbTeyXpXjjyD4MMk18owORS0kHTnCuUkm1MMw0pq5BA90p8SSbSeWsCwqo2NQOxF55Z9UQyLU7KNec/KClZ8HYSaFx8W+H+RMyk8imGP1yxkGoikCOKFjm44ny4w/t+sXdaimidPWGnShHmSYRuhEvGViJKOdfPN8OoOG+wzIl8sTIE7dPdD3BNouO1ZkZu3t1BRxlkVcGFnjPibwOR9D++Uo1x2B4WE4418Ky25SwygalbGWhZql8FgSB2UVkNXuNI0bAKiu2whzY4S3MSmSnBbvNfTFOzvw3O7r9IkqwrAYcUotx8GaSZVR4R1cXoVxOFGA1KJkdpt4Kk2jui2X+3nytZkEicDWoJJfnf5w4Ms2oXuBBvbiDGmVzXJcHxMyXPqSGmILfQgW2B/gAVDWB45pZcJEU4rPVpIfSBlnND6CZKRfUXcNN2gs50R1Sw0X3yhHTHrLNO78sbAVbdqAKvB9Rw80TZxH9ng/Ew0NNWtfvDXjKRROnhpReJBFVc0enroFOTVOo70wV90LwEH5cYZSw6iK+t5BCg5YD/n4T/84X94LviitVI20CdFARjbeaoCw5DylQuiXlTFz6st2uBaa20axTQEjWTd41a0SLvqhco8k1I7OM6z1T8WyKhFy22GwyFydvIRfA5PCk1Mre2W+5/frf0kHEfAmi0i0j1zQ6fW2zuAYuf31/2qAOgE2HMPSwGmtUinQQy1r9rv0ErmzaJEfegVmE2AZiVNkP5lvHmq3OthVzqkeZRSaly6aFbVYoETGBtv7dYnn+Chhqm8sdXQC1I8sHjBSFlW4qLpy7uBQ61DY3YhiAG5f8jcZ5iq76awkVRmT4kgrrVs+iAG7MInCGTMEv/zH4qLQ+YH4yLf0y1kCa7QKwDbHGSo7yaxktK7TIlagp6Li+RsTHOTXrPlkDa9nMdgGcS+Brh+S3oDAVVO9mBaMKEi5AckuvgdljVpUJ9tUSbutjmW7NCYVIqLRiXptl5WS7lOJtSojj0D9j9US6gDk+LWqYVy465E6bhmXSccXNmBZzt8XiNmwDt+gY9tvD+Rzi2bJS2khM61NtuQZVQ5slMaC1dkdBBemEmKbKkmJZUmdxDnisEHewVTnS26+23AnrXq1xvrtwhtX2LNWOkLYZhS0ry2pSi4stkNwLlaOZUKvDNTQRVavxATFOfgzYQWvkOb1ZvZ+ZZtOwPhuyUoiXKUxZMxVOZCQd+xTrahd2KgBvzc9333ifqFkX6eCmLSkoVcslb/onAV9V8zJv4R/6QruywXtFbJta153gCfWL30V25/XRN69AOcjwMdbu8gJ71Cse4wCUFSdxKTizRswk4vW/zzik5N9Wu4lOqHzC5fuMQ5wqpzGcMq+Rr/6dxiH5cLkaCyjl8M+3GoeaZz2uo1573j7IFO8XOUyQG9q+EKJ4HKEPk2ay63ooINWUYprl4Y+fNn7wX0hR/fPn3/TnQOA//0VHbMJ4NGXOR9XURbwsNY3WZenjcY7xh43/8V+IUfHjx1/05yAkZFrxvJMI9Gs21lnsU9CTzHGBWc6Rqfi94Qa5aRsx+ouOZmtBmVjZ0BnXyPUrAsQhbKTobzqaPQlIy6oT/GJ9QwXNQXDCB9RUa200G2DtQTGCZalfUzWPdtO9EZDfTZGrPhPbscDmfd2oFAIoY6lv+b8fZjvrvt59tl33Um/S9K5zKttZd84zgtV5+AIIf9HBx+DeLNO9/iNy+XDWybfnpro3bmSgLw34UW3rj+aNGw1Xy6b5KO227VlTzg6VUvycBP+upvomh4kPyUk4r60dLlF9YrJarhi7gy0z4/6C5x7Ri/OT3jHJOr1RCeDOn+5+7nXsFBzeqNznOnEN2sDnJXrPl5U1RAPfubW+Wm2hdtkDGIlHesBroQN0GfXwIelJNm90NsKvA7tIPOmLUyD4LswRKWxefrPEqHZeYrVQDL34QCJ67j9E2AEPPt4Ttr2yKHagh5Z7xC+36YpbsgdWHtPkL8tTGCcq05v0PEma1495S37XpJPs6/AkcdRf9uRTjGNTl6khBIvT/9GZYvK9u+K482ooJilGIIT9aSldJrgPQl7dAzfj41iC2eHS9y0sQYft0Hssj65E92HcURTOQe6dNp2JH9M0PQpVU5A/xmkazsotDoRlv/wTLxtTL26pnUDo/xNPjwzQJGbXAAAAAElFTkSuQmCC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8" name="AutoShape 17" descr="data:image/png;base64,%20iVBORw0KGgoAAAANSUhEUgAAAI8AAACPCAMAAAD0vXihAAAAAXNSR0IArs4c6QAAAARnQU1BAACxjwv8YQUAAAClUExURQAAAAAAAAAAAAAAAAAAAAAAAAAAAAAAAAAAAAAAAAAAAAAAAAAAAAAAAAAAAAAAAAAAAAAAAAAAAAAAAAAAAAAAAAAAAAAAAAAAAAAAAAAAAAAAAAAAAAAAAAAAAAAAAAAAAAAAAAAAAAAAAAAAAAAAAAAAAAAAAAAAAAAAAAAAAAAAAAAAAAAAAAAAAAAAAAAAAAAAAAAAAAAAAAAAAAAAAAAAAFT+SeEAAAA3dFJOUwACBAYICgwPERMVFxkbHR8hIyUoKSosLi8wMTIzNDY4Ojw9PkFDREhKTE1QUVNUVVdaXGNvdIXMglOuAAAACXBIWXMAAA7DAAAOwwHHb6hkAAAHiUlEQVR4Xs2ciZaqOBCGCSAqKusAw2RcevZ967n9/o82UaqVhMoe+853ztVqb4M/SaVSFUJHPiT7gdKBji1tqoa2I7PpcEjgfz+UrOv7vtsR+PEBybuh69sMfvwI0qYfqhh+wCHFMHQfomlN+8asR+JqHLdgP4l0oDWYZpSUrsAMT3se7H01Hk4tmGFpL66Nv72EV+Su5kp2GpYj0YOW+o6V7DyA5U9+3oDlQ3beg+VHcrQbUnLKUwqWBw1VRz4bCO3AcmX1g1njbKqxqpqq3msCwvri5YgFJaXVuEqLum5qlaihAsOBsWAvdoKukEPTlNLxvR8dh/7qPIV6e0GMpGllwyk5OvXZtgfDTRDzlVaWdXTXdrekaMBgOApiJ2nxI0trQfUBjBvOgqJdhx46v1oTWuEC3AVFux7LOHKr6WPIwbjjISgqsRiWj2AYsJTjJyhukAkwo2BoaRE5foKiLdJEW8MuqyXO7yWINEsvyo3mooIbWXO8BGHnLUowFGwVI9FP0HqZterj0OoelTH8BCXLcze6qeMM7xL8BMXLLJqqJ9dRVy0tBLU22SPpxVQkUYahQj+vCIIOb29WTdaL2eZO4dMrkxDFC4r//OdLMM1YdFkvd6EXo0xJ7LLcONBeIYtRJnXZxrDlyzUYQHa2yfgSMaBkkiGdGF+nmAInF5u6PhE9ZsTLoKNxYbNIyYmVoK3QDwTtMbPZ5MayRCBnm5y4FNSjw1oTCWcMP4Ixh6JJgQTRhU5LB2zNa/QEDZpHi2I4ERpktaxbrQYtRmWz6LATundRk/kviFrpEXssFXOzC7y7Y6cnE7IhIYRJ6iQb7PRELR9dMr6B/JvHVg8RXJhroADNY6snqvjxyM0a5rFHjq2eSJhYZxoW3m1E+QLGhLWehveg9jFLOyxzM3bfcSHZWo+QeZBHBHSNhVwda60navkxflextkmBOeaC7PUk/Lx8eF/A8pgqZoLs9YhB+l2HsuTScIR3Jz0V77dQaqSKilTLo20d9BD+m4vpDNrba6pEwkuPEILI1FHa7vpXcePBT4+QKE5TiC4YLmrKOX56Yj61vynJNAvmSjmeeoQRtr+O1k5dVqjlhNVzayC1+2jk+Oo58GPlqkWpRyfHV49QOun0aOV46+GnKtZfieIWmV5OYD1VFu13YC8xkBO4v9hY/7quJChvq70Ttn3Y6R4ntKGkwC/wTunlBAYH/L6UHV/rjhZ6SAffwfgNPtOhPXvMV84W7ZPO71YH0yM4kIWeZp5dhtPDT/EWergLCaeHnzHs9GTgPdv/Q3+xA9+HNPXTU85DHv8bn0MP+XXuM3yQw/WgkY3pKS5Tf/U+epRrn7gevk8B7kN3Peql2GfrucDc80C9MmynJ95MJMZ6TnDEA3U2aqenGqZr9BxfCiz1hBnvCnA9QlY78RnbJ8XW75kee/8Jo0dcSrvBdeLz9KAbFbGcup534rP0jNGBW3QDMD1knGW2f8OHOiz1ZDVeXyhqjgkKnrTZzO4VruCjGZYLt2WGLydsdFspM2inqpq5fg4f3fjm9mq5JfOqBW0LbQNpsfWcG9L6/TPpuX6tsOo6odkeb4CzngwLfrHzEvA7Lnry21jHHBqNiFa46JlcB9VTqhYxTXDRMynBF8h8FoGvuOvBFxB9R5iDntvyIQPtMNTNzWnmkfBnk5WShw58S5BXAzXc1Zy/AEPNu44tuiVobRnrZ6RfCY2bmXjj7n7LGe9r9waq/wDjjomgx60ZfMv+2s+DePSCyEOPZJPfYq+XD1pBzSxzOcE7D9xvCYRO0FyDbBt3gNvyD9SC+F1bkv0Jro8C4CgF8Rs4JNtb4qA9FmXdLWnEaIUgiHtQtBHH2Cclf7GWBvPTJ3Yoe4XjdByFnhgk+3/EvX1vSl6j6Hsw397YtMhe4TgNqRgC8T1ujI6fe6avkuGs57QILbIGinquJaGOkcDOkYJ5W1lhr3CcmhSZQmUNRJDpn6tslsTRHqx5OaQA2+C5l220RQbZ71OPyNhEr2C9GfnzAVWNbAKcSBY1fmA9eNcsfPwOETfkfPuqJIt+AuuVRQAtMtfthLE9Y7ZZKDgrND+9oqj+S8U2bk/ku5WFTXcc27BPtD7oFCFBtR4RU7NYYslOWQmPqkqg4kNjEGJ1XTRLGhHiPmQKe0OcR0UydRa/6eS3x13AHsTi0T3js+2kzxvZUxjUVNpnQrJO2MnoTK4tOq7U2IorB6lb+fOu5uSG2Sf2uJ5I0jT4Y3TmqKIdzyjLhXjyvu8a5E9wmJFJUmQMal7owMqvday0kWPWZV7YPX/KnDp45OMwdeUHT5zQWUwxGug8hfcSqxRu8cyY9clsmc2W+OiYKJCj+xKZnJ3mEUYVleUoMKDzWvlfv5iFRlNW3n9apA+55jIESHrTc6hQdLB6aE1OcdI9JWtCuOuKSCd55NCc9BR0rY30Xm2dHgP+FZgJMjgrys5Pqd1YG6H3NtWQ5vSEMglYU2oXsnfH4xMr/yt7OhaG17sfxoC1iJxN3w+6Zsr74ek53Zx8YKIqzMOzchi67iO13MkqOlLaj7SmlP0be/Y21h6BIYr+AymMlHlt/slcAAAAAElFTkSuQmCC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9" name="AutoShape 18" descr="data:image/png;base64,%20iVBORw0KGgoAAAANSUhEUgAAAI8AAACPCAMAAAD0vXihAAAAAXNSR0IArs4c6QAAAARnQU1BAACxjwv8YQUAAACxUExURQAAAAAAAAAAAAAAAAAAAAAAAAAAAAAAAAAAAAAAAAAAAAAAAAAAAAAAAAAAAAAAAAAAAAAAAAAAAAAAAAAAAAAAAAAAAAAAAAAAAAAAAAAAAAAAAAAAAAAAAAAAAAAAAAAAAAAAAAAAAAAAAAAAAAAAAAAAAAAAAAAAAAAAAAAAAAAAAAAAAAAAAAAAAAAAAAAAAAAAAAAAAAAAAAAAAAAAAAAAAAAAAAAAAAAAAAAAACTbAtIAAAA7dFJOUwACBAYICgwOEBESFBYYGhweICIkJSYoKiwuMDI0Njg6Ozw+P0BCREZISktMTlBSVFZYWlxgYmZucHeA5GMLEAAAAAlwSFlzAAAOwwAADsMBx2+oZAAACAFJREFUeF7tnAt3ojgUgEEUrUoruiqixceCjyqC29nZ3f7/H7YBovLITS4BZ5xz5jszJ8FWuST3lZtYpSbeaPssmLR9Fp5Nnmebr9/8Wui0fRJaVpv2fib6YLE7+z75t/M9P+bojLv0pz+Wt3Vw3i0GLXp59T+aYbnnYDfS6PUPoe34vmPQi4Ss/ujW4eQO6MWDac7P21fa56Evzt7Dp06dBP5IpRdCetvQadL+I1Dtz0W5z1dHofsoiVQ7tMChIfqs2bY9pZcpDH/zEIms05j2WBB5Ol9fX//Sywzd/aZBu7XR8xmPnoInT/TuCe3Vg+btBA6FWD8wXwmzc422NgmzzkaG5t5F2yUfdbemvWoMww7tVaJzqcvRtoIatMg6X0MUF9yjr3dV52zr0I4AZD4/CFFPB6Ee+VZ+BykPmf0KmVvDR6sOVh5Fv/RorzRaCTPHhwQtlFwbafJPwkX1pQRSg8eII/nJkk+BQpNQ6v2QdnCg9TlGv5Q1exdr6JRy8iidsFwGMnJpB4vjEjbOGLsMez3QDgo9pH59nqyqEubKOmp2yY+yJBra6FvLJU7vliVimRpcH9MnOdYNX/kWNUDOdUUdLjdjxGwE+GjvjmhH6ZkpeooRNYjnN5yl0EG2LtjYOvBoh7yp01G0TkRDjZsros9qrt9FY5S6DRf1cv8kMl+KHU+WGaXHd/KDXfRwbdcWCH3AuUUn5XmIPiuDWJl7rbi5kvcfLHs3BD6seaEdLu0T7ZSC7X9m/OzJntEOj6NUggL4Q4O/LrmI04LhO+2UA1Je/cDzkH2mL8twqprh5lA9Xk4nnAwTmS+XYM7xxL097UCcysW5G7y3zTkjdOZrkLGhnbJw47sHhwaDH7h92dIIVx71AFsZ945t0XQyiSKJRf7Dc9aCP9dc0A6LtXTdQOD6+3AJIKAtC97PqjEBi1kuXIh5rd/Yb+whv9aBw/y+0uKaT9+mnQJn2hZoSEXSBHHqsIXU3YayABN8BDFce4/RIZVuQsbnVqhfieVRlpA2+LTNA72OASFPE/L9gNpqFdQHxRLw0hOLdrKMKqgPCgNY8zaPtJNlW059WnBMUmkO9m/Ov0Kehu2GQT8A8JoWKB0V1Wt+8fWNdihQBfrIfLTSwSItUEqfb+IU5BkCnmbJCpsN9izySAl0l+cuTkEeFZiwMUuhjSXtlIAK1J2Ot+NpIkdKnII8ypa2OXosTzDlbSdBRJ6jZZEITWxBn0ZBI+1LCvJYQD7DUt0NbvVaYHR/jrecQRfk6QMWz/LEkt7ZTKcvWvZ+BXlUQCfqk6eZXcy8ZQa5II8CJFis+SrrfhLyEzBLu5iiPMDit7bxaeWLU+20iynKA8wXa1EsJU9RP9OupCgPsNpiZTpS8hR9RFpC9Pik5LFtO6oWGvbfNnFu0Z5s5NAGpE0ut5HLGJFL0uikiS6nycZt17aP+cVBd2vb0Wvxr9gjg7wjKhmQJr7Ln9ePzd7lEkcMehcKMD789WyxVFCcQQQl5osvz7SgiGkJfexGMGuBLyVPKxWtYtrpF4r6A8C6t5Q8hQHK5JiPkGfJLwjlIoSZGfhK8gCVqEmfdgDe0iFbz+p3JXmW7Bv3ONW2mOH9EM4w547Q8rBi1QSwVGGNobkgOkzmybBlz/wxF+o9wDgRNtueTJ3ppFg3iX0gAmZ1SAUC/Kx4HwbM9Sl2vqZMnQDk0VAF8kryrJmqCyVAAg+UwKxKmkC6nOfMSDfIfYEEevHAKlUCe+U3ACqd7TntPAqdvYuhQvUN5D6eNBZghkDEUCaIHVNE/QcEqpYvoRUYYoCqyAPNiwGVygfipWsFedqgAUMTBhZK7kgubiNyJ5dTgPswPcxGpyzgKChdcOTqP4B6g1dXAdeoukQxBsmOs2U5B9XSZNdAb0jrDxTGY5pwydeCz6g3TNN0yH+pvbwp90F3cErlcreCpe39erKHTRveEFfBDZEIWXlGvO1BwhEO5mC9P0LW/gLBG7ucm/bc2q1evN2/B4JbRGsrdbaDg2h4okGgHRbqBrIyuZEbIXJhl7sAnAGrIil9bmCObDV4Doqs+RzmZ0jJs8lXI5hM+PlpZ8PyYDLydJAbbqIT6sa2eHeZeOEjraPDnzGCuUOuZHjYAld4xxKfC7DcGccxYOgjZyvihPiCV/fdnaMG3PNWyvdPT2n9R1+I0f4qEX6Rv6zPN+/DJALD+vOyUoKXD2JJ3nf6Sgzmke/0hSpE0Yyp4zjuGp7hwUpZGYs/vIXxSV+JsMUqkWFa8iQQbO9kfD5eWor3sfrn7m5M7PPecMo9AMf/fKxWLx8ecVqft80Eg5/1MIk+4UF0QxnbLHmCHk/50/Mxqi8VlITosl+ZUff4zQi8M+kF8knUGn2YFT2U/aCKX59jz0di5Rn45S0rzYRzlDEmOs1O1BMpz6Jybasb8EN5dJrdj+vhYrRTDT6ksefmBVQeDK8hqpQtxDpxrMdwXVe0xZHgHOpaLnWD6iXW11BqJxPACgXbToJ8sXnwKqZvOTRvx3V5XPtS5w/4blvP51U4OPKodohTsLL0j3AtC5Sn8f4gaSK6xz1qCXejvQkelSUktJyQc2A5izYP9jWsi0QYuxCs5N/RLd8fV4tVaFTTDXw7EyIyiqWN9+FxUq+Bi9BG2+B8cEZUKqrPrbf57nw+xWdIfgLN15kX/fkW3/+M/4yLv18Mf5IoOZD5xg/jOUblN78qj/syuBzPZl/PJk8986Uo/wMkc4oJNHYbMgAAAABJRU5ErkJggg==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0" name="AutoShape 19" descr="data:image/png;base64,%20iVBORw0KGgoAAAANSUhEUgAAAI8AAACPCAMAAAD0vXihAAAAAXNSR0IArs4c6QAAAARnQU1BAACxjwv8YQUAAAByUExURQAAAAAAAAAAAAAAAAAAAAAAAAAAAAAAAAAAAAAAAAAAAAAAAAAAAAAAAAAAAAAAAAAAAAAAAAAAAAAAAAAAAAAAAAAAAAAAAAAAAAAAAAAAAAAAAAAAAAAAAAAAAAAAAAAAAAAAAAAAAAAAAAAAAAAAAJri854AAAAmdFJOUwACBAYICgwPERMVFhcZGx0fISMlKCosLjAyNDY4OkNGR1JTY3SFrGXYhAAAAAlwSFlzAAAOwwAADsMBx2+oZAAABdJJREFUeF7tmwuTojgQx0UQ0BOUN4y7c3c76/f/ikeglZCkQ56zVVf8aiwbB+Of0Ol0Hhx2dnZ2dv6XBNe2K4eqHfqir+s+j+DzP0BalFVVXwI4nIjvdVUW+eqz7yCtqjIFmye8V1UG9jdwrusLmDhRUd3A9MqpaVUvXeNUU85DpeUbl6ECywfZoH8L4h+NJ+/OB7Paj3ofiiJDNYTTw7lrVzUYZuQfTgPlubMtLmjtLmiFk0gSf4RgWRL2MVh2BP0VLCsurbPWcW/AsMBp1I8fttfWnMFAiMu2HTON5g7HGxx7OyfqEjBEZF3X6SY8wWDRUoP+BBZP0TZ4wiFjMG8dP7DKPXedeamV6Vc7RE72UPQWBMNAhFyHabdKYSSoELpHNORgWRB0+s0+Fzb00k3qED7AUCYuwKA5WnerLxLN3jVowaCJHeZVd72+rBV4XFaC4QStQH0XjGcKt2OF4AMMBUJBP9yaRWOcRL26e85PgsEshsnojmBsceFDzODOk98EPRhbDPC+ULvJEBnuG7kMUHNB5uYk0eThL1zAkQtVZ6cNnSJRyT1r1lXCDgz3KOTTR3YCQCdQ6BJvV1DLtkJRqHbGZhMLWO8RNH6HnLdaSslWjz/nmdjyILZ6KlcZBsINHzEQEubucN7tHPkPsGkP1/ido6WH8273pLKp2pxJKqrFu6NiDfRoARzObE8D88iCP+vt7+qJx+HGmldUgsMZlTQ9HIbsWCyjF9kNY/Tk79F7ehDl9xwqHWT6fH6SFxweMjx3iBitizd51CMJQfW6awiWMx3qIfdKUQ/zn2qJVQ71EBT1MK2d6ioc6iH+vNKTYSMFNhOj5Pn0H66PepGtw0dESfCqB7thjM6a6uq96mE7qReMTvo0TT1LMOezp7UWAqaH+ZyuLsf1E6Qplcdg/sPooYOjRM99WPgX3jnOh/fv8/crRyI085N0RyfRQ9cJWj/D8n1eT4qUvU5NE3r06FBP8vv3z7WeI1L22p+vdJhyqIew1oM0eEbmugC5nk8C2ELkesRjBuY26uh5EsAWQumJv74GRo+47HTdj6zKdqiHaGH00F+DuDXy11rPKvdIDx2cxfHP+Jr0gC0UvuhJu+fzF3mRU4HpazNwFiGVjET91o84IAqnnIENPV8EsIWY6JFl+qFczwtDPcisAloawacepGzpUNGjngQpG09kR+bvhAO0g4W/4X1iOkmAVM8FmXTZ1hP+5Mfz0rv8QqqHTvxopFM9pLxJDoyQ30uE9nqwesDytImxPFHt+NRzl80NFYgcB3qwejjJlmkLRI5HPVIHKhA59npitJ+SNbATIsdeDz4HJ3VoDEU970rg9OC1cDFZAlTU80ZDjzwCIdjqka0Z/Ak9silcbvFCgXyO1y/mKb73NOfHPNaT6YF3EaKFXEsekyBGD5iEo3RxzaiFsYyj8xE4mAXheuT7YaVdhiFEEK5HdrtGnFQQwygI1ZNshJgNuWY8YlTP1u8prCAa8KD0RJ+f775DYf3ISwUtsz8M2+tHmyuILlFZP3IfgnCo9SOUb6wgteU1tslffqHAGaaoVM+YeS3uPzHPXgiBMwyJFPdhVOtlHm96lGPv97h0prbdZuS6WshgV04p4AwzNK56tSXc0/3S2Rey2n7oR0+uFVYSamgYw5y/ADjDgJNmv3TDFu0coX0pvp4CmsG2VuOY7AlWpjTYyHA0GfyoURp1kd72sd0Md8LGPpJpm+2DFx8dR2bxMACdhzsit+pkQusHbhgKy/FC4OqprZlWuU/HCFqTTU9iwg/Z40Cq3DbHSIpc+X3eRsSWD0kBtd1TNhRBY7+X/zS4uFcvzq3lPs3G9bi3NI6qI9fe/bbTqDENHbGnx7xjI0Wp8XVsEze60f7sUQ0hqjVCbFjX3zAZcG07lVnGoGz0nt03Jyi7jhlUM2Rt07hvUjKiqumaTDBBkdZN07jr87RIyqosi7IgfxNlWV0N5vh3dnZ2dnZ0OBz+A2tgfETSlHFrAAAAAElFTkSuQmCC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1" name="AutoShape 2" descr="data:image/svg+xml;charset=utf8,%20%3Csvg%20width%3D'95'%20height%3D'95'%20xmlns%3D'http%3A%2F%2Fwww.w3.org%2F2000%2Fsvg'%20xmlns%3Axlink%3D'http%3A%2F%2Fwww.w3.org%2F1999%2Fxlink'%20overflow%3D'hidden'%3E%3Cdefs%3E%3CclipPath%20id%3D'clip0'%3E%3Crect%20x%3D'0'%20y%3D'0'%20width%3D'95'%20height%3D'95'%2F%3E%3C%2FclipPath%3E%3C%2Fdefs%3E%3Cg%20clip-path%3D'url(%23clip0)'%3E%3Cpath%20d%3D'M47.5%2094.7573C21.4247%2094.7682%200.276337%2073.6422%200.259979%2047.5668L0.259979%2047.5025'%20stroke%3D'%23000000'%20stroke-width%3D'0.49523'%20stroke-miterlimit%3D'10'%20fill%3D'none'%2F%3E%3Cpath%20d%3D'M29.3251%203.92218C53.4111-6.11267%2081.0717%205.27762%2091.1051%2029.3632%2093.502%2035.1113%2094.7351%2041.2759%2094.7401%2047.5025'%20stroke%3D'%23000000'%20stroke-width%3D'0.49523'%20stroke-miterlimit%3D'10'%20fill%3D'none'%2F%3E%3Cpath%20d%3D'M77.0702%2027.5793C88.0792%2043.9071%2083.7707%2066.0682%2067.443%2077.0776%2062.7016%2080.2728%2057.264%2082.2825%2051.5857%2082.9362'%20stroke%3D'%23000000'%20stroke-width%3D'0.49523'%20stroke-miterlimit%3D'10'%20fill%3D'none'%2F%3E%3Cpath%20d%3D'M11.8434%2047.5025C11.8216%2027.8319%2027.7502%2011.8677%2047.4208%2011.8459%2047.4243%2011.8459%2047.4272%2011.8459%2047.4307%2011.8459L47.5%2011.8459C48.4905%2011.8459%2049.471%2011.8855%2050.4417%2011.9647'%20stroke%3D'%23000000'%20stroke-width%3D'0.49523'%20stroke-miterlimit%3D'10'%20fill%3D'none'%2F%3E%3Cpath%20d%3D'M32.4005%2045.7246%2044.3949%2057.7141%2083.1566%2018.9574'%20stroke%3D'%23000000'%20stroke-width%3D'2.97138'%20stroke-miterlimit%3D'10'%20fill%3D'none'%2F%3E%3C%2Fg%3E%3C%2Fsvg%3E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23" name="Graphique 2">
            <a:extLst>
              <a:ext uri="{FF2B5EF4-FFF2-40B4-BE49-F238E27FC236}">
                <a16:creationId xmlns:a16="http://schemas.microsoft.com/office/drawing/2014/main" id="{076377C6-2E58-7D44-95B7-653238FE4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63866" y="2752449"/>
            <a:ext cx="719023" cy="719023"/>
          </a:xfrm>
          <a:prstGeom prst="rect">
            <a:avLst/>
          </a:prstGeom>
        </p:spPr>
      </p:pic>
      <p:pic>
        <p:nvPicPr>
          <p:cNvPr id="24" name="Graphique 4">
            <a:extLst>
              <a:ext uri="{FF2B5EF4-FFF2-40B4-BE49-F238E27FC236}">
                <a16:creationId xmlns:a16="http://schemas.microsoft.com/office/drawing/2014/main" id="{E3BD4F76-AD06-F440-9829-DF8989EBA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93952" y="1586894"/>
            <a:ext cx="719021" cy="719021"/>
          </a:xfrm>
          <a:prstGeom prst="rect">
            <a:avLst/>
          </a:prstGeom>
        </p:spPr>
      </p:pic>
      <p:pic>
        <p:nvPicPr>
          <p:cNvPr id="25" name="Graphique 6">
            <a:extLst>
              <a:ext uri="{FF2B5EF4-FFF2-40B4-BE49-F238E27FC236}">
                <a16:creationId xmlns:a16="http://schemas.microsoft.com/office/drawing/2014/main" id="{0CF1B14F-8BAB-BB4B-BDEB-59ECCBE15F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93952" y="2752449"/>
            <a:ext cx="719021" cy="719021"/>
          </a:xfrm>
          <a:prstGeom prst="rect">
            <a:avLst/>
          </a:prstGeom>
        </p:spPr>
      </p:pic>
      <p:pic>
        <p:nvPicPr>
          <p:cNvPr id="26" name="Graphique 8">
            <a:extLst>
              <a:ext uri="{FF2B5EF4-FFF2-40B4-BE49-F238E27FC236}">
                <a16:creationId xmlns:a16="http://schemas.microsoft.com/office/drawing/2014/main" id="{291A5031-D4B5-904F-B1F2-D1E040C20F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2578" y="1586894"/>
            <a:ext cx="719021" cy="719021"/>
          </a:xfrm>
          <a:prstGeom prst="rect">
            <a:avLst/>
          </a:prstGeom>
        </p:spPr>
      </p:pic>
      <p:pic>
        <p:nvPicPr>
          <p:cNvPr id="27" name="Graphique 10">
            <a:extLst>
              <a:ext uri="{FF2B5EF4-FFF2-40B4-BE49-F238E27FC236}">
                <a16:creationId xmlns:a16="http://schemas.microsoft.com/office/drawing/2014/main" id="{33AD04DE-680B-BA42-AF9D-C4A11995FA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43182" y="2752449"/>
            <a:ext cx="719022" cy="719022"/>
          </a:xfrm>
          <a:prstGeom prst="rect">
            <a:avLst/>
          </a:prstGeom>
        </p:spPr>
      </p:pic>
      <p:pic>
        <p:nvPicPr>
          <p:cNvPr id="28" name="Graphique 12">
            <a:extLst>
              <a:ext uri="{FF2B5EF4-FFF2-40B4-BE49-F238E27FC236}">
                <a16:creationId xmlns:a16="http://schemas.microsoft.com/office/drawing/2014/main" id="{DBE9C835-0287-9543-A84F-7B5AAD274F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07776" y="1586894"/>
            <a:ext cx="916705" cy="865257"/>
          </a:xfrm>
          <a:prstGeom prst="rect">
            <a:avLst/>
          </a:prstGeom>
        </p:spPr>
      </p:pic>
      <p:pic>
        <p:nvPicPr>
          <p:cNvPr id="29" name="Graphique 14">
            <a:extLst>
              <a:ext uri="{FF2B5EF4-FFF2-40B4-BE49-F238E27FC236}">
                <a16:creationId xmlns:a16="http://schemas.microsoft.com/office/drawing/2014/main" id="{9C8CA223-7FAD-4145-87C3-611C905BA3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06145" y="5260691"/>
            <a:ext cx="965471" cy="945357"/>
          </a:xfrm>
          <a:prstGeom prst="rect">
            <a:avLst/>
          </a:prstGeom>
        </p:spPr>
      </p:pic>
      <p:pic>
        <p:nvPicPr>
          <p:cNvPr id="30" name="Graphique 16">
            <a:extLst>
              <a:ext uri="{FF2B5EF4-FFF2-40B4-BE49-F238E27FC236}">
                <a16:creationId xmlns:a16="http://schemas.microsoft.com/office/drawing/2014/main" id="{76CCB875-29E4-3248-82D6-FAC1425FCDF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73268" y="2752449"/>
            <a:ext cx="750283" cy="719021"/>
          </a:xfrm>
          <a:prstGeom prst="rect">
            <a:avLst/>
          </a:prstGeom>
        </p:spPr>
      </p:pic>
      <p:pic>
        <p:nvPicPr>
          <p:cNvPr id="31" name="Graphique 18">
            <a:extLst>
              <a:ext uri="{FF2B5EF4-FFF2-40B4-BE49-F238E27FC236}">
                <a16:creationId xmlns:a16="http://schemas.microsoft.com/office/drawing/2014/main" id="{4293A129-A6C4-6F42-B23F-195CC2DA8FD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803683" y="2752449"/>
            <a:ext cx="599184" cy="719021"/>
          </a:xfrm>
          <a:prstGeom prst="rect">
            <a:avLst/>
          </a:prstGeom>
        </p:spPr>
      </p:pic>
      <p:pic>
        <p:nvPicPr>
          <p:cNvPr id="32" name="Graphique 20">
            <a:extLst>
              <a:ext uri="{FF2B5EF4-FFF2-40B4-BE49-F238E27FC236}">
                <a16:creationId xmlns:a16="http://schemas.microsoft.com/office/drawing/2014/main" id="{8ABC8132-31DE-7E4F-8480-27CDFE4A0A7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827386" y="5376442"/>
            <a:ext cx="1228247" cy="829606"/>
          </a:xfrm>
          <a:prstGeom prst="rect">
            <a:avLst/>
          </a:prstGeom>
        </p:spPr>
      </p:pic>
      <p:pic>
        <p:nvPicPr>
          <p:cNvPr id="33" name="Graphique 24">
            <a:extLst>
              <a:ext uri="{FF2B5EF4-FFF2-40B4-BE49-F238E27FC236}">
                <a16:creationId xmlns:a16="http://schemas.microsoft.com/office/drawing/2014/main" id="{A1C02A2B-FC34-2145-BD77-B2829D3AD36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803684" y="5166206"/>
            <a:ext cx="813524" cy="1039842"/>
          </a:xfrm>
          <a:prstGeom prst="rect">
            <a:avLst/>
          </a:prstGeom>
        </p:spPr>
      </p:pic>
      <p:pic>
        <p:nvPicPr>
          <p:cNvPr id="34" name="Graphique 26">
            <a:extLst>
              <a:ext uri="{FF2B5EF4-FFF2-40B4-BE49-F238E27FC236}">
                <a16:creationId xmlns:a16="http://schemas.microsoft.com/office/drawing/2014/main" id="{F3D011A9-F3A9-9B46-8270-8D108D5405C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43185" y="1586894"/>
            <a:ext cx="719019" cy="719019"/>
          </a:xfrm>
          <a:prstGeom prst="rect">
            <a:avLst/>
          </a:prstGeom>
        </p:spPr>
      </p:pic>
      <p:pic>
        <p:nvPicPr>
          <p:cNvPr id="35" name="Graphique 39">
            <a:extLst>
              <a:ext uri="{FF2B5EF4-FFF2-40B4-BE49-F238E27FC236}">
                <a16:creationId xmlns:a16="http://schemas.microsoft.com/office/drawing/2014/main" id="{3DA8C1AE-B2D7-8D42-B932-49E975DBD1B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11279" y="3720228"/>
            <a:ext cx="1064558" cy="1082360"/>
          </a:xfrm>
          <a:prstGeom prst="rect">
            <a:avLst/>
          </a:prstGeom>
        </p:spPr>
      </p:pic>
      <p:pic>
        <p:nvPicPr>
          <p:cNvPr id="36" name="Graphique 41">
            <a:extLst>
              <a:ext uri="{FF2B5EF4-FFF2-40B4-BE49-F238E27FC236}">
                <a16:creationId xmlns:a16="http://schemas.microsoft.com/office/drawing/2014/main" id="{52F9588D-5C81-A847-AC9F-6825DB9A596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782197" y="3783994"/>
            <a:ext cx="1082359" cy="1082359"/>
          </a:xfrm>
          <a:prstGeom prst="rect">
            <a:avLst/>
          </a:prstGeom>
        </p:spPr>
      </p:pic>
      <p:pic>
        <p:nvPicPr>
          <p:cNvPr id="37" name="Graphique 43">
            <a:extLst>
              <a:ext uri="{FF2B5EF4-FFF2-40B4-BE49-F238E27FC236}">
                <a16:creationId xmlns:a16="http://schemas.microsoft.com/office/drawing/2014/main" id="{BC5266CD-D552-B944-9C7B-E3679ED0E0F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456893" y="3720228"/>
            <a:ext cx="1248027" cy="1248027"/>
          </a:xfrm>
          <a:prstGeom prst="rect">
            <a:avLst/>
          </a:prstGeom>
        </p:spPr>
      </p:pic>
      <p:pic>
        <p:nvPicPr>
          <p:cNvPr id="38" name="Graphique 45">
            <a:extLst>
              <a:ext uri="{FF2B5EF4-FFF2-40B4-BE49-F238E27FC236}">
                <a16:creationId xmlns:a16="http://schemas.microsoft.com/office/drawing/2014/main" id="{70C85DFD-9336-2643-AB76-BD0B5869349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642427" y="3720228"/>
            <a:ext cx="1308107" cy="1308107"/>
          </a:xfrm>
          <a:prstGeom prst="rect">
            <a:avLst/>
          </a:prstGeom>
        </p:spPr>
      </p:pic>
      <p:pic>
        <p:nvPicPr>
          <p:cNvPr id="39" name="Graphique 47">
            <a:extLst>
              <a:ext uri="{FF2B5EF4-FFF2-40B4-BE49-F238E27FC236}">
                <a16:creationId xmlns:a16="http://schemas.microsoft.com/office/drawing/2014/main" id="{B297B8BB-CE3E-664B-9289-8BF0D06A8601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409459" y="5217013"/>
            <a:ext cx="1004435" cy="1052506"/>
          </a:xfrm>
          <a:prstGeom prst="rect">
            <a:avLst/>
          </a:prstGeom>
        </p:spPr>
      </p:pic>
      <p:pic>
        <p:nvPicPr>
          <p:cNvPr id="40" name="Graphique 22">
            <a:extLst>
              <a:ext uri="{FF2B5EF4-FFF2-40B4-BE49-F238E27FC236}">
                <a16:creationId xmlns:a16="http://schemas.microsoft.com/office/drawing/2014/main" id="{7DBD492E-4064-D646-AE43-3C255276519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5436" y="1586894"/>
            <a:ext cx="719020" cy="719020"/>
          </a:xfrm>
          <a:prstGeom prst="rect">
            <a:avLst/>
          </a:prstGeom>
        </p:spPr>
      </p:pic>
      <p:sp>
        <p:nvSpPr>
          <p:cNvPr id="41" name="Titre 1">
            <a:extLst>
              <a:ext uri="{FF2B5EF4-FFF2-40B4-BE49-F238E27FC236}">
                <a16:creationId xmlns:a16="http://schemas.microsoft.com/office/drawing/2014/main" id="{63677E84-8FDB-0347-B2B2-7563181A0BB5}"/>
              </a:ext>
            </a:extLst>
          </p:cNvPr>
          <p:cNvSpPr txBox="1">
            <a:spLocks/>
          </p:cNvSpPr>
          <p:nvPr/>
        </p:nvSpPr>
        <p:spPr>
          <a:xfrm>
            <a:off x="2642427" y="537507"/>
            <a:ext cx="7133311" cy="562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latin typeface="Poppins SemiBold"/>
                <a:ea typeface="SF UI Display Semibold" charset="0"/>
                <a:cs typeface="SF UI Display Semibold" charset="0"/>
              </a:rPr>
              <a:t>ICONS par CASH FLOW POSITIF</a:t>
            </a:r>
          </a:p>
        </p:txBody>
      </p:sp>
    </p:spTree>
    <p:extLst>
      <p:ext uri="{BB962C8B-B14F-4D97-AF65-F5344CB8AC3E}">
        <p14:creationId xmlns:p14="http://schemas.microsoft.com/office/powerpoint/2010/main" val="553937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5b191b-bda1-47eb-814e-a3e7f52e5412">
      <Terms xmlns="http://schemas.microsoft.com/office/infopath/2007/PartnerControls"/>
    </lcf76f155ced4ddcb4097134ff3c332f>
    <TaxCatchAll xmlns="ef8ff477-1f5e-4fc6-9fda-162016399fb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8AF19A9DDB4947ACB96E28B3731246" ma:contentTypeVersion="18" ma:contentTypeDescription="Create a new document." ma:contentTypeScope="" ma:versionID="cb0dd85355aa33d60b72cbf158aa165a">
  <xsd:schema xmlns:xsd="http://www.w3.org/2001/XMLSchema" xmlns:xs="http://www.w3.org/2001/XMLSchema" xmlns:p="http://schemas.microsoft.com/office/2006/metadata/properties" xmlns:ns2="d25b191b-bda1-47eb-814e-a3e7f52e5412" xmlns:ns3="ef8ff477-1f5e-4fc6-9fda-162016399fb9" targetNamespace="http://schemas.microsoft.com/office/2006/metadata/properties" ma:root="true" ma:fieldsID="108ef79bf0ad7ccb1d3bea1ee25d1c79" ns2:_="" ns3:_="">
    <xsd:import namespace="d25b191b-bda1-47eb-814e-a3e7f52e5412"/>
    <xsd:import namespace="ef8ff477-1f5e-4fc6-9fda-162016399f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b191b-bda1-47eb-814e-a3e7f52e54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e7a567b0-f519-43b7-ba3a-8fb011b45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ff477-1f5e-4fc6-9fda-162016399fb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ee88a57-20fb-41c7-b071-063652d24464}" ma:internalName="TaxCatchAll" ma:showField="CatchAllData" ma:web="ef8ff477-1f5e-4fc6-9fda-162016399f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771917-9070-4589-AB1B-7B417293BE4B}">
  <ds:schemaRefs>
    <ds:schemaRef ds:uri="http://schemas.microsoft.com/office/2006/metadata/properties"/>
    <ds:schemaRef ds:uri="http://schemas.microsoft.com/office/infopath/2007/PartnerControls"/>
    <ds:schemaRef ds:uri="d25b191b-bda1-47eb-814e-a3e7f52e5412"/>
    <ds:schemaRef ds:uri="ef8ff477-1f5e-4fc6-9fda-162016399fb9"/>
  </ds:schemaRefs>
</ds:datastoreItem>
</file>

<file path=customXml/itemProps2.xml><?xml version="1.0" encoding="utf-8"?>
<ds:datastoreItem xmlns:ds="http://schemas.openxmlformats.org/officeDocument/2006/customXml" ds:itemID="{999BB693-2873-443E-BEF8-B6FE1CCF15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360B25-89E9-42EE-98BF-0F4E2069A1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5b191b-bda1-47eb-814e-a3e7f52e5412"/>
    <ds:schemaRef ds:uri="ef8ff477-1f5e-4fc6-9fda-162016399f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1092</Words>
  <Application>Microsoft Office PowerPoint</Application>
  <PresentationFormat>Widescreen</PresentationFormat>
  <Paragraphs>189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SOMMAIRE</vt:lpstr>
      <vt:lpstr>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 Nguyen</dc:creator>
  <cp:lastModifiedBy>My Nguyen</cp:lastModifiedBy>
  <cp:revision>410</cp:revision>
  <dcterms:created xsi:type="dcterms:W3CDTF">2022-07-05T08:06:41Z</dcterms:created>
  <dcterms:modified xsi:type="dcterms:W3CDTF">2022-07-06T11:45:43Z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0x010100D88AF19A9DDB4947ACB96E28B3731246</vt:lpwstr>
  </property>
  <property fmtid="{D5CDD505-2E9C-101B-9397-08002B2CF9AE}" pid="3" name="MediaServiceImageTags">
    <vt:lpwstr/>
  </property>
</Properties>
</file>